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handoutMasterIdLst>
    <p:handoutMasterId r:id="rId12"/>
  </p:handoutMasterIdLst>
  <p:sldIdLst>
    <p:sldId id="258" r:id="rId5"/>
    <p:sldId id="261" r:id="rId6"/>
    <p:sldId id="283" r:id="rId7"/>
    <p:sldId id="284" r:id="rId8"/>
    <p:sldId id="273" r:id="rId9"/>
    <p:sldId id="263"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85461" autoAdjust="0"/>
  </p:normalViewPr>
  <p:slideViewPr>
    <p:cSldViewPr snapToGrid="0">
      <p:cViewPr varScale="1">
        <p:scale>
          <a:sx n="67" d="100"/>
          <a:sy n="67" d="100"/>
        </p:scale>
        <p:origin x="1128" y="58"/>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98BE5F-EB12-436C-9E32-5508A2A10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B7DF70-BDAF-47A3-9CCD-3AD9E5C0CB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C96332-6DD7-45BD-A89E-31796B8661A3}" type="datetimeFigureOut">
              <a:rPr lang="en-US" smtClean="0"/>
              <a:t>12/12/2022</a:t>
            </a:fld>
            <a:endParaRPr lang="en-US"/>
          </a:p>
        </p:txBody>
      </p:sp>
      <p:sp>
        <p:nvSpPr>
          <p:cNvPr id="4" name="Footer Placeholder 3">
            <a:extLst>
              <a:ext uri="{FF2B5EF4-FFF2-40B4-BE49-F238E27FC236}">
                <a16:creationId xmlns:a16="http://schemas.microsoft.com/office/drawing/2014/main" id="{BF891F41-F093-430C-A0BB-48D25D1248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4040B9-8FEC-4DC6-8372-40E3DD29E6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590D1-C789-4C47-B4E5-D8FA99417ED7}" type="slidenum">
              <a:rPr lang="en-US" smtClean="0"/>
              <a:t>‹#›</a:t>
            </a:fld>
            <a:endParaRPr lang="en-US"/>
          </a:p>
        </p:txBody>
      </p:sp>
    </p:spTree>
    <p:extLst>
      <p:ext uri="{BB962C8B-B14F-4D97-AF65-F5344CB8AC3E}">
        <p14:creationId xmlns:p14="http://schemas.microsoft.com/office/powerpoint/2010/main" val="764355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D5C97-B4EF-4386-8AE8-403CD02AD0C8}" type="datetimeFigureOut">
              <a:rPr lang="en-US" smtClean="0"/>
              <a:t>12/12/2022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AEC20-CD26-42B1-B73F-B2BDB517AE7B}" type="slidenum">
              <a:rPr lang="en-US" smtClean="0"/>
              <a:t>‹#›</a:t>
            </a:fld>
            <a:endParaRPr lang="en-US"/>
          </a:p>
        </p:txBody>
      </p:sp>
    </p:spTree>
    <p:extLst>
      <p:ext uri="{BB962C8B-B14F-4D97-AF65-F5344CB8AC3E}">
        <p14:creationId xmlns:p14="http://schemas.microsoft.com/office/powerpoint/2010/main" val="47513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AEC20-CD26-42B1-B73F-B2BDB517AE7B}" type="slidenum">
              <a:rPr lang="en-US" smtClean="0"/>
              <a:t>1</a:t>
            </a:fld>
            <a:endParaRPr lang="en-US"/>
          </a:p>
        </p:txBody>
      </p:sp>
    </p:spTree>
    <p:extLst>
      <p:ext uri="{BB962C8B-B14F-4D97-AF65-F5344CB8AC3E}">
        <p14:creationId xmlns:p14="http://schemas.microsoft.com/office/powerpoint/2010/main" val="222863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AEC20-CD26-42B1-B73F-B2BDB517AE7B}" type="slidenum">
              <a:rPr lang="en-US" smtClean="0"/>
              <a:t>2</a:t>
            </a:fld>
            <a:endParaRPr lang="en-US"/>
          </a:p>
        </p:txBody>
      </p:sp>
    </p:spTree>
    <p:extLst>
      <p:ext uri="{BB962C8B-B14F-4D97-AF65-F5344CB8AC3E}">
        <p14:creationId xmlns:p14="http://schemas.microsoft.com/office/powerpoint/2010/main" val="101776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AEC20-CD26-42B1-B73F-B2BDB517AE7B}" type="slidenum">
              <a:rPr lang="en-US" smtClean="0"/>
              <a:t>3</a:t>
            </a:fld>
            <a:endParaRPr lang="en-US"/>
          </a:p>
        </p:txBody>
      </p:sp>
    </p:spTree>
    <p:extLst>
      <p:ext uri="{BB962C8B-B14F-4D97-AF65-F5344CB8AC3E}">
        <p14:creationId xmlns:p14="http://schemas.microsoft.com/office/powerpoint/2010/main" val="4268410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AEC20-CD26-42B1-B73F-B2BDB517AE7B}" type="slidenum">
              <a:rPr lang="en-US" smtClean="0"/>
              <a:t>4</a:t>
            </a:fld>
            <a:endParaRPr lang="en-US"/>
          </a:p>
        </p:txBody>
      </p:sp>
    </p:spTree>
    <p:extLst>
      <p:ext uri="{BB962C8B-B14F-4D97-AF65-F5344CB8AC3E}">
        <p14:creationId xmlns:p14="http://schemas.microsoft.com/office/powerpoint/2010/main" val="156046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AEC20-CD26-42B1-B73F-B2BDB517AE7B}" type="slidenum">
              <a:rPr lang="en-US" smtClean="0"/>
              <a:t>5</a:t>
            </a:fld>
            <a:endParaRPr lang="en-US"/>
          </a:p>
        </p:txBody>
      </p:sp>
    </p:spTree>
    <p:extLst>
      <p:ext uri="{BB962C8B-B14F-4D97-AF65-F5344CB8AC3E}">
        <p14:creationId xmlns:p14="http://schemas.microsoft.com/office/powerpoint/2010/main" val="481497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18" Type="http://schemas.openxmlformats.org/officeDocument/2006/relationships/hyperlink" Target="https://www.instagram.com/crpdnow/" TargetMode="External"/><Relationship Id="rId3" Type="http://schemas.openxmlformats.org/officeDocument/2006/relationships/hyperlink" Target="https://www.facebook.com/InternationalDisabilityAllianceIDA" TargetMode="External"/><Relationship Id="rId7" Type="http://schemas.openxmlformats.org/officeDocument/2006/relationships/image" Target="../media/image7.png"/><Relationship Id="rId12" Type="http://schemas.openxmlformats.org/officeDocument/2006/relationships/hyperlink" Target="mailto:info@ida-secretariat.org" TargetMode="External"/><Relationship Id="rId17" Type="http://schemas.microsoft.com/office/2007/relationships/hdphoto" Target="../media/hdphoto1.wdp"/><Relationship Id="rId2"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s://twitter.com/IDA_CRPD_Forum" TargetMode="External"/><Relationship Id="rId11" Type="http://schemas.microsoft.com/office/2007/relationships/hdphoto" Target="../media/hdphoto4.wdp"/><Relationship Id="rId5" Type="http://schemas.microsoft.com/office/2007/relationships/hdphoto" Target="../media/hdphoto2.wdp"/><Relationship Id="rId15" Type="http://schemas.openxmlformats.org/officeDocument/2006/relationships/hyperlink" Target="http://www.internationaldisabilityalliance.org/" TargetMode="External"/><Relationship Id="rId10" Type="http://schemas.openxmlformats.org/officeDocument/2006/relationships/image" Target="../media/image8.png"/><Relationship Id="rId19"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https://ch.linkedin.com/company/international-disability-alliance" TargetMode="External"/><Relationship Id="rId14" Type="http://schemas.microsoft.com/office/2007/relationships/hdphoto" Target="../media/hdphoto5.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349A8BC-1BBE-4F95-9527-C0183BC0CF74}"/>
              </a:ext>
            </a:extLst>
          </p:cNvPr>
          <p:cNvSpPr/>
          <p:nvPr/>
        </p:nvSpPr>
        <p:spPr>
          <a:xfrm>
            <a:off x="0" y="0"/>
            <a:ext cx="4514127" cy="6853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A89AD2A-F36C-2744-8088-67B4120139EF}"/>
              </a:ext>
            </a:extLst>
          </p:cNvPr>
          <p:cNvSpPr>
            <a:spLocks noGrp="1"/>
          </p:cNvSpPr>
          <p:nvPr>
            <p:ph type="ctrTitle"/>
          </p:nvPr>
        </p:nvSpPr>
        <p:spPr>
          <a:xfrm>
            <a:off x="5926246" y="1959752"/>
            <a:ext cx="5129576" cy="2160000"/>
          </a:xfrm>
        </p:spPr>
        <p:txBody>
          <a:bodyPr anchor="b">
            <a:normAutofit/>
          </a:bodyPr>
          <a:lstStyle>
            <a:lvl1pPr algn="l">
              <a:defRPr sz="4800">
                <a:solidFill>
                  <a:schemeClr val="bg1"/>
                </a:solidFill>
              </a:defRPr>
            </a:lvl1pPr>
          </a:lstStyle>
          <a:p>
            <a:r>
              <a:rPr lang="en-US" noProof="0"/>
              <a:t>Click to edit Master title style</a:t>
            </a:r>
            <a:endParaRPr lang="en-US" noProof="0" dirty="0"/>
          </a:p>
        </p:txBody>
      </p:sp>
      <p:sp>
        <p:nvSpPr>
          <p:cNvPr id="3" name="Sous-titre 2">
            <a:extLst>
              <a:ext uri="{FF2B5EF4-FFF2-40B4-BE49-F238E27FC236}">
                <a16:creationId xmlns:a16="http://schemas.microsoft.com/office/drawing/2014/main" id="{EC88CF6F-2C8E-E148-9C5F-C09B56F3534C}"/>
              </a:ext>
            </a:extLst>
          </p:cNvPr>
          <p:cNvSpPr>
            <a:spLocks noGrp="1"/>
          </p:cNvSpPr>
          <p:nvPr>
            <p:ph type="subTitle" idx="1"/>
          </p:nvPr>
        </p:nvSpPr>
        <p:spPr>
          <a:xfrm>
            <a:off x="5926247" y="4299752"/>
            <a:ext cx="5129574" cy="540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pic>
        <p:nvPicPr>
          <p:cNvPr id="11" name="Image 25" descr="Logo IDA">
            <a:extLst>
              <a:ext uri="{FF2B5EF4-FFF2-40B4-BE49-F238E27FC236}">
                <a16:creationId xmlns:a16="http://schemas.microsoft.com/office/drawing/2014/main" id="{9984AE11-4C2D-42DA-A728-D8309B763077}"/>
              </a:ext>
            </a:extLst>
          </p:cNvPr>
          <p:cNvPicPr>
            <a:picLocks noChangeAspect="1"/>
          </p:cNvPicPr>
          <p:nvPr/>
        </p:nvPicPr>
        <p:blipFill>
          <a:blip r:embed="rId2"/>
          <a:stretch>
            <a:fillRect/>
          </a:stretch>
        </p:blipFill>
        <p:spPr>
          <a:xfrm>
            <a:off x="357618" y="2472423"/>
            <a:ext cx="3798889" cy="1909094"/>
          </a:xfrm>
          <a:prstGeom prst="rect">
            <a:avLst/>
          </a:prstGeom>
        </p:spPr>
      </p:pic>
      <p:cxnSp>
        <p:nvCxnSpPr>
          <p:cNvPr id="13" name="Connecteur droit 5">
            <a:extLst>
              <a:ext uri="{FF2B5EF4-FFF2-40B4-BE49-F238E27FC236}">
                <a16:creationId xmlns:a16="http://schemas.microsoft.com/office/drawing/2014/main" id="{7A101E03-157D-495F-9795-DEA56BFE68D2}"/>
              </a:ext>
            </a:extLst>
          </p:cNvPr>
          <p:cNvCxnSpPr/>
          <p:nvPr/>
        </p:nvCxnSpPr>
        <p:spPr>
          <a:xfrm>
            <a:off x="5659589" y="1959752"/>
            <a:ext cx="0" cy="2880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07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ontent 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7ED1F-00E9-6644-A59D-DCF95B1DA052}"/>
              </a:ext>
            </a:extLst>
          </p:cNvPr>
          <p:cNvSpPr>
            <a:spLocks noGrp="1"/>
          </p:cNvSpPr>
          <p:nvPr>
            <p:ph type="title"/>
          </p:nvPr>
        </p:nvSpPr>
        <p:spPr>
          <a:xfrm>
            <a:off x="641022" y="211758"/>
            <a:ext cx="11076495" cy="900000"/>
          </a:xfrm>
        </p:spPr>
        <p:txBody>
          <a:bodyPr/>
          <a:lstStyle>
            <a:lvl1pPr>
              <a:defRPr b="1">
                <a:solidFill>
                  <a:schemeClr val="accent1"/>
                </a:solidFill>
              </a:defRPr>
            </a:lvl1pPr>
          </a:lstStyle>
          <a:p>
            <a:r>
              <a:rPr lang="en-US" noProof="0"/>
              <a:t>Click to edit Master title style</a:t>
            </a:r>
            <a:endParaRPr lang="en-US" noProof="0" dirty="0"/>
          </a:p>
        </p:txBody>
      </p:sp>
      <p:sp>
        <p:nvSpPr>
          <p:cNvPr id="3" name="Espace réservé du contenu 2">
            <a:extLst>
              <a:ext uri="{FF2B5EF4-FFF2-40B4-BE49-F238E27FC236}">
                <a16:creationId xmlns:a16="http://schemas.microsoft.com/office/drawing/2014/main" id="{C610655B-2F1E-0B4C-9F6C-CF7B15E7A044}"/>
              </a:ext>
            </a:extLst>
          </p:cNvPr>
          <p:cNvSpPr>
            <a:spLocks noGrp="1"/>
          </p:cNvSpPr>
          <p:nvPr>
            <p:ph idx="1" hasCustomPrompt="1"/>
          </p:nvPr>
        </p:nvSpPr>
        <p:spPr>
          <a:xfrm>
            <a:off x="641022" y="1405467"/>
            <a:ext cx="11076495" cy="4906433"/>
          </a:xfrm>
        </p:spPr>
        <p:txBody>
          <a:bodyPr>
            <a:normAutofit/>
          </a:bodyPr>
          <a:lstStyle>
            <a:lvl1pPr marL="342900" indent="-342900">
              <a:buClr>
                <a:schemeClr val="accent1"/>
              </a:buClr>
              <a:buFont typeface="Arial" panose="020B0604020202020204" pitchFamily="34" charset="0"/>
              <a:buChar char="•"/>
              <a:defRPr sz="2400"/>
            </a:lvl1pPr>
            <a:lvl2pPr marL="457200" indent="0">
              <a:buNone/>
              <a:defRPr/>
            </a:lvl2pPr>
          </a:lstStyle>
          <a:p>
            <a:r>
              <a:rPr lang="en-US" b="1" noProof="0" dirty="0">
                <a:solidFill>
                  <a:schemeClr val="accent1"/>
                </a:solidFill>
              </a:rPr>
              <a:t>Title </a:t>
            </a:r>
          </a:p>
          <a:p>
            <a:pPr lvl="0"/>
            <a:r>
              <a:rPr lang="en-US" dirty="0"/>
              <a:t>Click to edit Master text styles</a:t>
            </a:r>
          </a:p>
        </p:txBody>
      </p:sp>
      <p:sp>
        <p:nvSpPr>
          <p:cNvPr id="4" name="Espace réservé de la date 3"/>
          <p:cNvSpPr>
            <a:spLocks noGrp="1"/>
          </p:cNvSpPr>
          <p:nvPr>
            <p:ph type="dt" sz="half" idx="10"/>
          </p:nvPr>
        </p:nvSpPr>
        <p:spPr/>
        <p:txBody>
          <a:bodyPr/>
          <a:lstStyle/>
          <a:p>
            <a:fld id="{D6211612-E41E-4F5D-AAAF-499CB8EE9C85}" type="datetimeFigureOut">
              <a:rPr lang="en-US" smtClean="0"/>
              <a:t>12/12/2022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8" name="Espace réservé du numéro de diapositive 7"/>
          <p:cNvSpPr>
            <a:spLocks noGrp="1"/>
          </p:cNvSpPr>
          <p:nvPr>
            <p:ph type="sldNum" sz="quarter" idx="12"/>
          </p:nvPr>
        </p:nvSpPr>
        <p:spPr/>
        <p:txBody>
          <a:bodyPr/>
          <a:lstStyle/>
          <a:p>
            <a:fld id="{F81F52AE-BAC1-4B09-AE3B-FD4173BFDC8C}" type="slidenum">
              <a:rPr lang="en-US" smtClean="0"/>
              <a:t>‹#›</a:t>
            </a:fld>
            <a:endParaRPr lang="en-US"/>
          </a:p>
        </p:txBody>
      </p:sp>
    </p:spTree>
    <p:extLst>
      <p:ext uri="{BB962C8B-B14F-4D97-AF65-F5344CB8AC3E}">
        <p14:creationId xmlns:p14="http://schemas.microsoft.com/office/powerpoint/2010/main" val="235586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7ED1F-00E9-6644-A59D-DCF95B1DA052}"/>
              </a:ext>
            </a:extLst>
          </p:cNvPr>
          <p:cNvSpPr>
            <a:spLocks noGrp="1"/>
          </p:cNvSpPr>
          <p:nvPr>
            <p:ph type="title"/>
          </p:nvPr>
        </p:nvSpPr>
        <p:spPr>
          <a:xfrm>
            <a:off x="641022" y="211758"/>
            <a:ext cx="11076495" cy="900000"/>
          </a:xfrm>
        </p:spPr>
        <p:txBody>
          <a:bodyPr/>
          <a:lstStyle>
            <a:lvl1pPr>
              <a:defRPr b="1">
                <a:solidFill>
                  <a:schemeClr val="accent1"/>
                </a:solidFill>
              </a:defRPr>
            </a:lvl1pPr>
          </a:lstStyle>
          <a:p>
            <a:r>
              <a:rPr lang="en-US" noProof="0"/>
              <a:t>Click to edit Master title style</a:t>
            </a:r>
            <a:endParaRPr lang="en-US" noProof="0" dirty="0"/>
          </a:p>
        </p:txBody>
      </p:sp>
      <p:sp>
        <p:nvSpPr>
          <p:cNvPr id="4" name="Espace réservé de la date 3"/>
          <p:cNvSpPr>
            <a:spLocks noGrp="1"/>
          </p:cNvSpPr>
          <p:nvPr>
            <p:ph type="dt" sz="half" idx="10"/>
          </p:nvPr>
        </p:nvSpPr>
        <p:spPr/>
        <p:txBody>
          <a:bodyPr/>
          <a:lstStyle/>
          <a:p>
            <a:fld id="{D6211612-E41E-4F5D-AAAF-499CB8EE9C85}" type="datetimeFigureOut">
              <a:rPr lang="en-US" smtClean="0"/>
              <a:t>12/12/2022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8" name="Espace réservé du numéro de diapositive 7"/>
          <p:cNvSpPr>
            <a:spLocks noGrp="1"/>
          </p:cNvSpPr>
          <p:nvPr>
            <p:ph type="sldNum" sz="quarter" idx="12"/>
          </p:nvPr>
        </p:nvSpPr>
        <p:spPr/>
        <p:txBody>
          <a:bodyPr/>
          <a:lstStyle/>
          <a:p>
            <a:fld id="{F81F52AE-BAC1-4B09-AE3B-FD4173BFDC8C}" type="slidenum">
              <a:rPr lang="en-US" smtClean="0"/>
              <a:t>‹#›</a:t>
            </a:fld>
            <a:endParaRPr lang="en-US"/>
          </a:p>
        </p:txBody>
      </p:sp>
    </p:spTree>
    <p:extLst>
      <p:ext uri="{BB962C8B-B14F-4D97-AF65-F5344CB8AC3E}">
        <p14:creationId xmlns:p14="http://schemas.microsoft.com/office/powerpoint/2010/main" val="3465495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ntent 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7ED1F-00E9-6644-A59D-DCF95B1DA052}"/>
              </a:ext>
            </a:extLst>
          </p:cNvPr>
          <p:cNvSpPr>
            <a:spLocks noGrp="1"/>
          </p:cNvSpPr>
          <p:nvPr>
            <p:ph type="title"/>
          </p:nvPr>
        </p:nvSpPr>
        <p:spPr>
          <a:xfrm>
            <a:off x="641022" y="211758"/>
            <a:ext cx="11076495" cy="504000"/>
          </a:xfrm>
        </p:spPr>
        <p:txBody>
          <a:bodyPr>
            <a:normAutofit/>
          </a:bodyPr>
          <a:lstStyle>
            <a:lvl1pPr>
              <a:defRPr sz="3600" b="1">
                <a:solidFill>
                  <a:schemeClr val="accent1"/>
                </a:solidFill>
              </a:defRPr>
            </a:lvl1pPr>
          </a:lstStyle>
          <a:p>
            <a:r>
              <a:rPr lang="en-US"/>
              <a:t>Click to edit Master title style</a:t>
            </a:r>
            <a:endParaRPr lang="fr-FR" dirty="0"/>
          </a:p>
        </p:txBody>
      </p:sp>
      <p:sp>
        <p:nvSpPr>
          <p:cNvPr id="3" name="Espace réservé du contenu 2">
            <a:extLst>
              <a:ext uri="{FF2B5EF4-FFF2-40B4-BE49-F238E27FC236}">
                <a16:creationId xmlns:a16="http://schemas.microsoft.com/office/drawing/2014/main" id="{C610655B-2F1E-0B4C-9F6C-CF7B15E7A044}"/>
              </a:ext>
            </a:extLst>
          </p:cNvPr>
          <p:cNvSpPr>
            <a:spLocks noGrp="1"/>
          </p:cNvSpPr>
          <p:nvPr>
            <p:ph idx="1" hasCustomPrompt="1"/>
          </p:nvPr>
        </p:nvSpPr>
        <p:spPr>
          <a:xfrm>
            <a:off x="641023" y="1423447"/>
            <a:ext cx="11076494" cy="4888453"/>
          </a:xfrm>
        </p:spPr>
        <p:txBody>
          <a:bodyPr>
            <a:normAutofit/>
          </a:bodyPr>
          <a:lstStyle>
            <a:lvl1pPr marL="342900" marR="0" indent="-3429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sz="2400"/>
            </a:lvl1pPr>
          </a:lstStyle>
          <a:p>
            <a:r>
              <a:rPr lang="fr-FR" b="1" dirty="0" err="1">
                <a:solidFill>
                  <a:schemeClr val="accent1"/>
                </a:solidFill>
              </a:rPr>
              <a:t>Title</a:t>
            </a:r>
            <a:r>
              <a:rPr lang="fr-FR" b="1" dirty="0">
                <a:solidFill>
                  <a:schemeClr val="accent1"/>
                </a:solidFill>
              </a:rPr>
              <a:t> </a:t>
            </a:r>
          </a:p>
          <a:p>
            <a:pPr marL="342900" marR="0" lvl="0" indent="-3429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en-US" dirty="0"/>
              <a:t>Click to edit Master text styles</a:t>
            </a:r>
          </a:p>
          <a:p>
            <a:endParaRPr lang="fr-FR" dirty="0"/>
          </a:p>
        </p:txBody>
      </p:sp>
      <p:sp>
        <p:nvSpPr>
          <p:cNvPr id="4" name="Espace réservé de la date 3"/>
          <p:cNvSpPr>
            <a:spLocks noGrp="1"/>
          </p:cNvSpPr>
          <p:nvPr>
            <p:ph type="dt" sz="half" idx="10"/>
          </p:nvPr>
        </p:nvSpPr>
        <p:spPr/>
        <p:txBody>
          <a:bodyPr/>
          <a:lstStyle/>
          <a:p>
            <a:fld id="{D6211612-E41E-4F5D-AAAF-499CB8EE9C85}" type="datetimeFigureOut">
              <a:rPr lang="en-US" smtClean="0"/>
              <a:t>12/12/2022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8" name="Espace réservé du numéro de diapositive 7"/>
          <p:cNvSpPr>
            <a:spLocks noGrp="1"/>
          </p:cNvSpPr>
          <p:nvPr>
            <p:ph type="sldNum" sz="quarter" idx="12"/>
          </p:nvPr>
        </p:nvSpPr>
        <p:spPr/>
        <p:txBody>
          <a:bodyPr/>
          <a:lstStyle/>
          <a:p>
            <a:fld id="{F81F52AE-BAC1-4B09-AE3B-FD4173BFDC8C}" type="slidenum">
              <a:rPr lang="en-US" smtClean="0"/>
              <a:t>‹#›</a:t>
            </a:fld>
            <a:endParaRPr lang="en-US"/>
          </a:p>
        </p:txBody>
      </p:sp>
      <p:sp>
        <p:nvSpPr>
          <p:cNvPr id="13" name="Text Placeholder 12">
            <a:extLst>
              <a:ext uri="{FF2B5EF4-FFF2-40B4-BE49-F238E27FC236}">
                <a16:creationId xmlns:a16="http://schemas.microsoft.com/office/drawing/2014/main" id="{AA9A2B80-B3CB-4FF1-8634-6BD5CA8F0D0A}"/>
              </a:ext>
            </a:extLst>
          </p:cNvPr>
          <p:cNvSpPr>
            <a:spLocks noGrp="1"/>
          </p:cNvSpPr>
          <p:nvPr>
            <p:ph type="body" sz="quarter" idx="13"/>
          </p:nvPr>
        </p:nvSpPr>
        <p:spPr>
          <a:xfrm>
            <a:off x="640844" y="747661"/>
            <a:ext cx="11076494" cy="425155"/>
          </a:xfrm>
        </p:spPr>
        <p:txBody>
          <a:bodyPr>
            <a:normAutofit/>
          </a:bodyPr>
          <a:lstStyle>
            <a:lvl1pPr marL="0" indent="0">
              <a:buNone/>
              <a:defRPr sz="240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168218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 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7ED1F-00E9-6644-A59D-DCF95B1DA052}"/>
              </a:ext>
            </a:extLst>
          </p:cNvPr>
          <p:cNvSpPr>
            <a:spLocks noGrp="1"/>
          </p:cNvSpPr>
          <p:nvPr>
            <p:ph type="title"/>
          </p:nvPr>
        </p:nvSpPr>
        <p:spPr>
          <a:xfrm>
            <a:off x="641022" y="211758"/>
            <a:ext cx="11076495" cy="504000"/>
          </a:xfrm>
        </p:spPr>
        <p:txBody>
          <a:bodyPr>
            <a:normAutofit/>
          </a:bodyPr>
          <a:lstStyle>
            <a:lvl1pPr>
              <a:defRPr sz="3600" b="1">
                <a:solidFill>
                  <a:schemeClr val="accent1"/>
                </a:solidFill>
              </a:defRPr>
            </a:lvl1pPr>
          </a:lstStyle>
          <a:p>
            <a:r>
              <a:rPr lang="en-US"/>
              <a:t>Click to edit Master title style</a:t>
            </a:r>
            <a:endParaRPr lang="fr-FR" dirty="0"/>
          </a:p>
        </p:txBody>
      </p:sp>
      <p:sp>
        <p:nvSpPr>
          <p:cNvPr id="4" name="Espace réservé de la date 3"/>
          <p:cNvSpPr>
            <a:spLocks noGrp="1"/>
          </p:cNvSpPr>
          <p:nvPr>
            <p:ph type="dt" sz="half" idx="10"/>
          </p:nvPr>
        </p:nvSpPr>
        <p:spPr/>
        <p:txBody>
          <a:bodyPr/>
          <a:lstStyle/>
          <a:p>
            <a:fld id="{D6211612-E41E-4F5D-AAAF-499CB8EE9C85}" type="datetimeFigureOut">
              <a:rPr lang="en-US" smtClean="0"/>
              <a:t>12/12/2022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8" name="Espace réservé du numéro de diapositive 7"/>
          <p:cNvSpPr>
            <a:spLocks noGrp="1"/>
          </p:cNvSpPr>
          <p:nvPr>
            <p:ph type="sldNum" sz="quarter" idx="12"/>
          </p:nvPr>
        </p:nvSpPr>
        <p:spPr/>
        <p:txBody>
          <a:bodyPr/>
          <a:lstStyle/>
          <a:p>
            <a:fld id="{F81F52AE-BAC1-4B09-AE3B-FD4173BFDC8C}" type="slidenum">
              <a:rPr lang="en-US" smtClean="0"/>
              <a:t>‹#›</a:t>
            </a:fld>
            <a:endParaRPr lang="en-US"/>
          </a:p>
        </p:txBody>
      </p:sp>
      <p:sp>
        <p:nvSpPr>
          <p:cNvPr id="13" name="Text Placeholder 12">
            <a:extLst>
              <a:ext uri="{FF2B5EF4-FFF2-40B4-BE49-F238E27FC236}">
                <a16:creationId xmlns:a16="http://schemas.microsoft.com/office/drawing/2014/main" id="{AA9A2B80-B3CB-4FF1-8634-6BD5CA8F0D0A}"/>
              </a:ext>
            </a:extLst>
          </p:cNvPr>
          <p:cNvSpPr>
            <a:spLocks noGrp="1"/>
          </p:cNvSpPr>
          <p:nvPr>
            <p:ph type="body" sz="quarter" idx="13"/>
          </p:nvPr>
        </p:nvSpPr>
        <p:spPr>
          <a:xfrm>
            <a:off x="640844" y="747661"/>
            <a:ext cx="11076494" cy="425155"/>
          </a:xfrm>
        </p:spPr>
        <p:txBody>
          <a:bodyPr>
            <a:normAutofit/>
          </a:bodyPr>
          <a:lstStyle>
            <a:lvl1pPr marL="0" indent="0">
              <a:buNone/>
              <a:defRPr sz="240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1990054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3BDF6CD-05AF-764A-A5C7-4AC5828EF843}"/>
              </a:ext>
            </a:extLst>
          </p:cNvPr>
          <p:cNvSpPr>
            <a:spLocks noGrp="1"/>
          </p:cNvSpPr>
          <p:nvPr>
            <p:ph sz="half" idx="1"/>
          </p:nvPr>
        </p:nvSpPr>
        <p:spPr>
          <a:xfrm>
            <a:off x="641022" y="1330960"/>
            <a:ext cx="5400000" cy="5008880"/>
          </a:xfrm>
        </p:spPr>
        <p:txBody>
          <a:bodyPr/>
          <a:lstStyle>
            <a:lvl1pPr>
              <a:buClr>
                <a:schemeClr val="accent1"/>
              </a:buClr>
              <a:defRPr/>
            </a:lvl1pPr>
          </a:lstStyle>
          <a:p>
            <a:pPr lvl="0"/>
            <a:r>
              <a:rPr lang="en-US"/>
              <a:t>Click to edit Master text styles</a:t>
            </a:r>
          </a:p>
        </p:txBody>
      </p:sp>
      <p:sp>
        <p:nvSpPr>
          <p:cNvPr id="4" name="Espace réservé du contenu 3">
            <a:extLst>
              <a:ext uri="{FF2B5EF4-FFF2-40B4-BE49-F238E27FC236}">
                <a16:creationId xmlns:a16="http://schemas.microsoft.com/office/drawing/2014/main" id="{3B946C06-6F3A-F547-B73A-D72426225169}"/>
              </a:ext>
            </a:extLst>
          </p:cNvPr>
          <p:cNvSpPr>
            <a:spLocks noGrp="1"/>
          </p:cNvSpPr>
          <p:nvPr>
            <p:ph sz="half" idx="2"/>
          </p:nvPr>
        </p:nvSpPr>
        <p:spPr>
          <a:xfrm>
            <a:off x="6317517" y="1330959"/>
            <a:ext cx="5400000" cy="5008880"/>
          </a:xfrm>
        </p:spPr>
        <p:txBody>
          <a:bodyPr/>
          <a:lstStyle>
            <a:lvl1pPr>
              <a:buClr>
                <a:schemeClr val="accent1"/>
              </a:buClr>
              <a:defRPr/>
            </a:lvl1pPr>
          </a:lstStyle>
          <a:p>
            <a:pPr lvl="0"/>
            <a:r>
              <a:rPr lang="en-US"/>
              <a:t>Click to edit Master text styles</a:t>
            </a:r>
          </a:p>
        </p:txBody>
      </p:sp>
      <p:sp>
        <p:nvSpPr>
          <p:cNvPr id="5" name="Espace réservé de la date 4">
            <a:extLst>
              <a:ext uri="{FF2B5EF4-FFF2-40B4-BE49-F238E27FC236}">
                <a16:creationId xmlns:a16="http://schemas.microsoft.com/office/drawing/2014/main" id="{0B06E6AD-BF86-5747-956B-5551F157454D}"/>
              </a:ext>
            </a:extLst>
          </p:cNvPr>
          <p:cNvSpPr>
            <a:spLocks noGrp="1"/>
          </p:cNvSpPr>
          <p:nvPr>
            <p:ph type="dt" sz="half" idx="10"/>
          </p:nvPr>
        </p:nvSpPr>
        <p:spPr/>
        <p:txBody>
          <a:bodyPr/>
          <a:lstStyle/>
          <a:p>
            <a:fld id="{D6211612-E41E-4F5D-AAAF-499CB8EE9C85}" type="datetimeFigureOut">
              <a:rPr lang="en-US" smtClean="0"/>
              <a:t>12/12/2022</a:t>
            </a:fld>
            <a:endParaRPr lang="en-US"/>
          </a:p>
        </p:txBody>
      </p:sp>
      <p:sp>
        <p:nvSpPr>
          <p:cNvPr id="6" name="Espace réservé du pied de page 5">
            <a:extLst>
              <a:ext uri="{FF2B5EF4-FFF2-40B4-BE49-F238E27FC236}">
                <a16:creationId xmlns:a16="http://schemas.microsoft.com/office/drawing/2014/main" id="{B6B7038D-47D3-A545-820F-237E87C4BA8F}"/>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B664DCAE-7CBF-8149-91CE-62928348D5F3}"/>
              </a:ext>
            </a:extLst>
          </p:cNvPr>
          <p:cNvSpPr>
            <a:spLocks noGrp="1"/>
          </p:cNvSpPr>
          <p:nvPr>
            <p:ph type="sldNum" sz="quarter" idx="12"/>
          </p:nvPr>
        </p:nvSpPr>
        <p:spPr/>
        <p:txBody>
          <a:bodyPr/>
          <a:lstStyle/>
          <a:p>
            <a:fld id="{F81F52AE-BAC1-4B09-AE3B-FD4173BFDC8C}" type="slidenum">
              <a:rPr lang="en-US" smtClean="0"/>
              <a:t>‹#›</a:t>
            </a:fld>
            <a:endParaRPr lang="en-US"/>
          </a:p>
        </p:txBody>
      </p:sp>
      <p:sp>
        <p:nvSpPr>
          <p:cNvPr id="8" name="Title 7">
            <a:extLst>
              <a:ext uri="{FF2B5EF4-FFF2-40B4-BE49-F238E27FC236}">
                <a16:creationId xmlns:a16="http://schemas.microsoft.com/office/drawing/2014/main" id="{D789DA4C-B196-4356-8785-F4F7BF6002E2}"/>
              </a:ext>
            </a:extLst>
          </p:cNvPr>
          <p:cNvSpPr>
            <a:spLocks noGrp="1"/>
          </p:cNvSpPr>
          <p:nvPr>
            <p:ph type="title"/>
          </p:nvPr>
        </p:nvSpPr>
        <p:spPr/>
        <p:txBody>
          <a:bodyPr/>
          <a:lstStyle/>
          <a:p>
            <a:r>
              <a:rPr lang="en-US"/>
              <a:t>Click to edit Master title style</a:t>
            </a:r>
            <a:endParaRPr lang="en-US" dirty="0"/>
          </a:p>
        </p:txBody>
      </p:sp>
      <p:cxnSp>
        <p:nvCxnSpPr>
          <p:cNvPr id="11" name="Connecteur droit 13">
            <a:extLst>
              <a:ext uri="{FF2B5EF4-FFF2-40B4-BE49-F238E27FC236}">
                <a16:creationId xmlns:a16="http://schemas.microsoft.com/office/drawing/2014/main" id="{926CDAB5-739E-4DC2-8CE7-C286277C0DEF}"/>
              </a:ext>
            </a:extLst>
          </p:cNvPr>
          <p:cNvCxnSpPr/>
          <p:nvPr/>
        </p:nvCxnSpPr>
        <p:spPr>
          <a:xfrm flipV="1">
            <a:off x="641022" y="1217506"/>
            <a:ext cx="16787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449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C9AAF12-9FB0-9843-9129-EB9BB86844FA}"/>
              </a:ext>
            </a:extLst>
          </p:cNvPr>
          <p:cNvSpPr>
            <a:spLocks noGrp="1"/>
          </p:cNvSpPr>
          <p:nvPr>
            <p:ph type="body" idx="1"/>
          </p:nvPr>
        </p:nvSpPr>
        <p:spPr>
          <a:xfrm>
            <a:off x="641022" y="1356043"/>
            <a:ext cx="540000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a:extLst>
              <a:ext uri="{FF2B5EF4-FFF2-40B4-BE49-F238E27FC236}">
                <a16:creationId xmlns:a16="http://schemas.microsoft.com/office/drawing/2014/main" id="{B7FE0F82-A9C8-404C-94E0-F175C4784791}"/>
              </a:ext>
            </a:extLst>
          </p:cNvPr>
          <p:cNvSpPr>
            <a:spLocks noGrp="1"/>
          </p:cNvSpPr>
          <p:nvPr>
            <p:ph sz="half" idx="2"/>
          </p:nvPr>
        </p:nvSpPr>
        <p:spPr>
          <a:xfrm>
            <a:off x="641022" y="2179954"/>
            <a:ext cx="5400000" cy="4149725"/>
          </a:xfrm>
        </p:spPr>
        <p:txBody>
          <a:bodyPr/>
          <a:lstStyle/>
          <a:p>
            <a:pPr lvl="0"/>
            <a:r>
              <a:rPr lang="en-US"/>
              <a:t>Click to edit Master text styles</a:t>
            </a:r>
          </a:p>
        </p:txBody>
      </p:sp>
      <p:sp>
        <p:nvSpPr>
          <p:cNvPr id="5" name="Espace réservé du texte 4">
            <a:extLst>
              <a:ext uri="{FF2B5EF4-FFF2-40B4-BE49-F238E27FC236}">
                <a16:creationId xmlns:a16="http://schemas.microsoft.com/office/drawing/2014/main" id="{9BDAE615-84D0-7145-A257-769782093563}"/>
              </a:ext>
            </a:extLst>
          </p:cNvPr>
          <p:cNvSpPr>
            <a:spLocks noGrp="1"/>
          </p:cNvSpPr>
          <p:nvPr>
            <p:ph type="body" sz="quarter" idx="3"/>
          </p:nvPr>
        </p:nvSpPr>
        <p:spPr>
          <a:xfrm>
            <a:off x="6313633" y="1356043"/>
            <a:ext cx="540000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a:extLst>
              <a:ext uri="{FF2B5EF4-FFF2-40B4-BE49-F238E27FC236}">
                <a16:creationId xmlns:a16="http://schemas.microsoft.com/office/drawing/2014/main" id="{6DA17239-9E76-8442-9CD8-F8E064F7A0DB}"/>
              </a:ext>
            </a:extLst>
          </p:cNvPr>
          <p:cNvSpPr>
            <a:spLocks noGrp="1"/>
          </p:cNvSpPr>
          <p:nvPr>
            <p:ph sz="quarter" idx="4"/>
          </p:nvPr>
        </p:nvSpPr>
        <p:spPr>
          <a:xfrm>
            <a:off x="6313633" y="2179954"/>
            <a:ext cx="5400000" cy="4149725"/>
          </a:xfrm>
        </p:spPr>
        <p:txBody>
          <a:bodyPr/>
          <a:lstStyle/>
          <a:p>
            <a:pPr lvl="0"/>
            <a:r>
              <a:rPr lang="en-US"/>
              <a:t>Click to edit Master text styles</a:t>
            </a:r>
          </a:p>
        </p:txBody>
      </p:sp>
      <p:sp>
        <p:nvSpPr>
          <p:cNvPr id="7" name="Espace réservé de la date 6">
            <a:extLst>
              <a:ext uri="{FF2B5EF4-FFF2-40B4-BE49-F238E27FC236}">
                <a16:creationId xmlns:a16="http://schemas.microsoft.com/office/drawing/2014/main" id="{980C65FC-83A7-D449-BE5B-5A584E99E5DA}"/>
              </a:ext>
            </a:extLst>
          </p:cNvPr>
          <p:cNvSpPr>
            <a:spLocks noGrp="1"/>
          </p:cNvSpPr>
          <p:nvPr>
            <p:ph type="dt" sz="half" idx="10"/>
          </p:nvPr>
        </p:nvSpPr>
        <p:spPr/>
        <p:txBody>
          <a:bodyPr/>
          <a:lstStyle/>
          <a:p>
            <a:fld id="{D6211612-E41E-4F5D-AAAF-499CB8EE9C85}" type="datetimeFigureOut">
              <a:rPr lang="en-US" smtClean="0"/>
              <a:t>12/12/2022</a:t>
            </a:fld>
            <a:endParaRPr lang="en-US"/>
          </a:p>
        </p:txBody>
      </p:sp>
      <p:sp>
        <p:nvSpPr>
          <p:cNvPr id="8" name="Espace réservé du pied de page 7">
            <a:extLst>
              <a:ext uri="{FF2B5EF4-FFF2-40B4-BE49-F238E27FC236}">
                <a16:creationId xmlns:a16="http://schemas.microsoft.com/office/drawing/2014/main" id="{E9C7FE85-E563-7049-8F34-9AA63C3CD7B2}"/>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F35C792A-82C4-0341-B857-942BF30A1C58}"/>
              </a:ext>
            </a:extLst>
          </p:cNvPr>
          <p:cNvSpPr>
            <a:spLocks noGrp="1"/>
          </p:cNvSpPr>
          <p:nvPr>
            <p:ph type="sldNum" sz="quarter" idx="12"/>
          </p:nvPr>
        </p:nvSpPr>
        <p:spPr/>
        <p:txBody>
          <a:bodyPr/>
          <a:lstStyle/>
          <a:p>
            <a:fld id="{F81F52AE-BAC1-4B09-AE3B-FD4173BFDC8C}" type="slidenum">
              <a:rPr lang="en-US" smtClean="0"/>
              <a:t>‹#›</a:t>
            </a:fld>
            <a:endParaRPr lang="en-US"/>
          </a:p>
        </p:txBody>
      </p:sp>
      <p:sp>
        <p:nvSpPr>
          <p:cNvPr id="11" name="Title 10">
            <a:extLst>
              <a:ext uri="{FF2B5EF4-FFF2-40B4-BE49-F238E27FC236}">
                <a16:creationId xmlns:a16="http://schemas.microsoft.com/office/drawing/2014/main" id="{C0A0E02B-8A39-44EF-A01E-11A9889EE93B}"/>
              </a:ext>
            </a:extLst>
          </p:cNvPr>
          <p:cNvSpPr>
            <a:spLocks noGrp="1"/>
          </p:cNvSpPr>
          <p:nvPr>
            <p:ph type="title"/>
          </p:nvPr>
        </p:nvSpPr>
        <p:spPr/>
        <p:txBody>
          <a:bodyPr/>
          <a:lstStyle/>
          <a:p>
            <a:r>
              <a:rPr lang="en-US"/>
              <a:t>Click to edit Master title style</a:t>
            </a:r>
          </a:p>
        </p:txBody>
      </p:sp>
      <p:cxnSp>
        <p:nvCxnSpPr>
          <p:cNvPr id="12" name="Connecteur droit 13">
            <a:extLst>
              <a:ext uri="{FF2B5EF4-FFF2-40B4-BE49-F238E27FC236}">
                <a16:creationId xmlns:a16="http://schemas.microsoft.com/office/drawing/2014/main" id="{5D8FC99B-9BDF-438B-BA7C-8A9DAFBB8904}"/>
              </a:ext>
            </a:extLst>
          </p:cNvPr>
          <p:cNvCxnSpPr/>
          <p:nvPr/>
        </p:nvCxnSpPr>
        <p:spPr>
          <a:xfrm flipV="1">
            <a:off x="641022" y="1217506"/>
            <a:ext cx="16787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026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5778DE-DFCD-499E-BC54-3EB19CFD302B}"/>
              </a:ext>
            </a:extLst>
          </p:cNvPr>
          <p:cNvSpPr>
            <a:spLocks noGrp="1"/>
          </p:cNvSpPr>
          <p:nvPr>
            <p:ph type="dt" sz="half" idx="10"/>
          </p:nvPr>
        </p:nvSpPr>
        <p:spPr/>
        <p:txBody>
          <a:bodyPr/>
          <a:lstStyle/>
          <a:p>
            <a:fld id="{D6211612-E41E-4F5D-AAAF-499CB8EE9C85}" type="datetimeFigureOut">
              <a:rPr lang="en-US" smtClean="0"/>
              <a:t>12/12/2022</a:t>
            </a:fld>
            <a:endParaRPr lang="en-US"/>
          </a:p>
        </p:txBody>
      </p:sp>
      <p:sp>
        <p:nvSpPr>
          <p:cNvPr id="3" name="Footer Placeholder 2">
            <a:extLst>
              <a:ext uri="{FF2B5EF4-FFF2-40B4-BE49-F238E27FC236}">
                <a16:creationId xmlns:a16="http://schemas.microsoft.com/office/drawing/2014/main" id="{A0A08496-7CE9-472B-8F64-30135D882B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A8B97F-8433-48E9-B9D4-FDC1055BFC61}"/>
              </a:ext>
            </a:extLst>
          </p:cNvPr>
          <p:cNvSpPr>
            <a:spLocks noGrp="1"/>
          </p:cNvSpPr>
          <p:nvPr>
            <p:ph type="sldNum" sz="quarter" idx="12"/>
          </p:nvPr>
        </p:nvSpPr>
        <p:spPr/>
        <p:txBody>
          <a:bodyPr/>
          <a:lstStyle/>
          <a:p>
            <a:fld id="{F81F52AE-BAC1-4B09-AE3B-FD4173BFDC8C}" type="slidenum">
              <a:rPr lang="en-US" smtClean="0"/>
              <a:t>‹#›</a:t>
            </a:fld>
            <a:endParaRPr lang="en-US"/>
          </a:p>
        </p:txBody>
      </p:sp>
    </p:spTree>
    <p:extLst>
      <p:ext uri="{BB962C8B-B14F-4D97-AF65-F5344CB8AC3E}">
        <p14:creationId xmlns:p14="http://schemas.microsoft.com/office/powerpoint/2010/main" val="2499796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5778DE-DFCD-499E-BC54-3EB19CFD302B}"/>
              </a:ext>
            </a:extLst>
          </p:cNvPr>
          <p:cNvSpPr>
            <a:spLocks noGrp="1"/>
          </p:cNvSpPr>
          <p:nvPr>
            <p:ph type="dt" sz="half" idx="10"/>
          </p:nvPr>
        </p:nvSpPr>
        <p:spPr/>
        <p:txBody>
          <a:bodyPr/>
          <a:lstStyle/>
          <a:p>
            <a:fld id="{D6211612-E41E-4F5D-AAAF-499CB8EE9C85}" type="datetimeFigureOut">
              <a:rPr lang="en-US" smtClean="0"/>
              <a:t>12/12/2022</a:t>
            </a:fld>
            <a:endParaRPr lang="en-US"/>
          </a:p>
        </p:txBody>
      </p:sp>
      <p:sp>
        <p:nvSpPr>
          <p:cNvPr id="3" name="Footer Placeholder 2">
            <a:extLst>
              <a:ext uri="{FF2B5EF4-FFF2-40B4-BE49-F238E27FC236}">
                <a16:creationId xmlns:a16="http://schemas.microsoft.com/office/drawing/2014/main" id="{A0A08496-7CE9-472B-8F64-30135D882B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A8B97F-8433-48E9-B9D4-FDC1055BFC61}"/>
              </a:ext>
            </a:extLst>
          </p:cNvPr>
          <p:cNvSpPr>
            <a:spLocks noGrp="1"/>
          </p:cNvSpPr>
          <p:nvPr>
            <p:ph type="sldNum" sz="quarter" idx="12"/>
          </p:nvPr>
        </p:nvSpPr>
        <p:spPr/>
        <p:txBody>
          <a:bodyPr/>
          <a:lstStyle/>
          <a:p>
            <a:fld id="{F81F52AE-BAC1-4B09-AE3B-FD4173BFDC8C}" type="slidenum">
              <a:rPr lang="en-US" smtClean="0"/>
              <a:t>‹#›</a:t>
            </a:fld>
            <a:endParaRPr lang="en-US"/>
          </a:p>
        </p:txBody>
      </p:sp>
      <p:sp>
        <p:nvSpPr>
          <p:cNvPr id="5" name="Rectangle 4">
            <a:extLst>
              <a:ext uri="{FF2B5EF4-FFF2-40B4-BE49-F238E27FC236}">
                <a16:creationId xmlns:a16="http://schemas.microsoft.com/office/drawing/2014/main" id="{20A1CBD7-6485-4A67-A953-5D93F01CE02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168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AC42DB-CB05-BC4F-9AE8-94767578A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Espace réservé du contenu 2">
            <a:extLst>
              <a:ext uri="{FF2B5EF4-FFF2-40B4-BE49-F238E27FC236}">
                <a16:creationId xmlns:a16="http://schemas.microsoft.com/office/drawing/2014/main" id="{68453F9E-666A-3346-AF46-8529697D03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Espace réservé du texte 3">
            <a:extLst>
              <a:ext uri="{FF2B5EF4-FFF2-40B4-BE49-F238E27FC236}">
                <a16:creationId xmlns:a16="http://schemas.microsoft.com/office/drawing/2014/main" id="{289A139A-D1C0-1A4B-AB5F-2EE19AFEE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Espace réservé de la date 4">
            <a:extLst>
              <a:ext uri="{FF2B5EF4-FFF2-40B4-BE49-F238E27FC236}">
                <a16:creationId xmlns:a16="http://schemas.microsoft.com/office/drawing/2014/main" id="{05DFAB99-6738-DE42-B31C-CF32315B8584}"/>
              </a:ext>
            </a:extLst>
          </p:cNvPr>
          <p:cNvSpPr>
            <a:spLocks noGrp="1"/>
          </p:cNvSpPr>
          <p:nvPr>
            <p:ph type="dt" sz="half" idx="10"/>
          </p:nvPr>
        </p:nvSpPr>
        <p:spPr/>
        <p:txBody>
          <a:bodyPr/>
          <a:lstStyle/>
          <a:p>
            <a:fld id="{D6211612-E41E-4F5D-AAAF-499CB8EE9C85}" type="datetimeFigureOut">
              <a:rPr lang="en-US" smtClean="0"/>
              <a:t>12/12/2022</a:t>
            </a:fld>
            <a:endParaRPr lang="en-US"/>
          </a:p>
        </p:txBody>
      </p:sp>
      <p:sp>
        <p:nvSpPr>
          <p:cNvPr id="6" name="Espace réservé du pied de page 5">
            <a:extLst>
              <a:ext uri="{FF2B5EF4-FFF2-40B4-BE49-F238E27FC236}">
                <a16:creationId xmlns:a16="http://schemas.microsoft.com/office/drawing/2014/main" id="{20BE87C5-4919-FE4A-ACFC-88885B95F6A5}"/>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42664985-2854-8148-8A78-00817D387EFA}"/>
              </a:ext>
            </a:extLst>
          </p:cNvPr>
          <p:cNvSpPr>
            <a:spLocks noGrp="1"/>
          </p:cNvSpPr>
          <p:nvPr>
            <p:ph type="sldNum" sz="quarter" idx="12"/>
          </p:nvPr>
        </p:nvSpPr>
        <p:spPr/>
        <p:txBody>
          <a:bodyPr/>
          <a:lstStyle/>
          <a:p>
            <a:fld id="{F81F52AE-BAC1-4B09-AE3B-FD4173BFDC8C}" type="slidenum">
              <a:rPr lang="en-US" smtClean="0"/>
              <a:t>‹#›</a:t>
            </a:fld>
            <a:endParaRPr lang="en-US"/>
          </a:p>
        </p:txBody>
      </p:sp>
    </p:spTree>
    <p:extLst>
      <p:ext uri="{BB962C8B-B14F-4D97-AF65-F5344CB8AC3E}">
        <p14:creationId xmlns:p14="http://schemas.microsoft.com/office/powerpoint/2010/main" val="2984619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CF8DB-9232-4F4D-A778-FC71F7549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Espace réservé pour une image  2">
            <a:extLst>
              <a:ext uri="{FF2B5EF4-FFF2-40B4-BE49-F238E27FC236}">
                <a16:creationId xmlns:a16="http://schemas.microsoft.com/office/drawing/2014/main" id="{3F7B9427-1121-7C4E-A50C-ED3C8A4A6C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Espace réservé du texte 3">
            <a:extLst>
              <a:ext uri="{FF2B5EF4-FFF2-40B4-BE49-F238E27FC236}">
                <a16:creationId xmlns:a16="http://schemas.microsoft.com/office/drawing/2014/main" id="{D21C1924-D31F-6B4A-BC96-4C56E0A99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Espace réservé de la date 4">
            <a:extLst>
              <a:ext uri="{FF2B5EF4-FFF2-40B4-BE49-F238E27FC236}">
                <a16:creationId xmlns:a16="http://schemas.microsoft.com/office/drawing/2014/main" id="{0ACEA594-079A-D248-81DE-36AC321EAD6F}"/>
              </a:ext>
            </a:extLst>
          </p:cNvPr>
          <p:cNvSpPr>
            <a:spLocks noGrp="1"/>
          </p:cNvSpPr>
          <p:nvPr>
            <p:ph type="dt" sz="half" idx="10"/>
          </p:nvPr>
        </p:nvSpPr>
        <p:spPr/>
        <p:txBody>
          <a:bodyPr/>
          <a:lstStyle/>
          <a:p>
            <a:fld id="{D6211612-E41E-4F5D-AAAF-499CB8EE9C85}" type="datetimeFigureOut">
              <a:rPr lang="en-US" smtClean="0"/>
              <a:t>12/12/2022</a:t>
            </a:fld>
            <a:endParaRPr lang="en-US"/>
          </a:p>
        </p:txBody>
      </p:sp>
      <p:sp>
        <p:nvSpPr>
          <p:cNvPr id="6" name="Espace réservé du pied de page 5">
            <a:extLst>
              <a:ext uri="{FF2B5EF4-FFF2-40B4-BE49-F238E27FC236}">
                <a16:creationId xmlns:a16="http://schemas.microsoft.com/office/drawing/2014/main" id="{8160AC6C-9A41-0348-95F5-539FB761F517}"/>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3596E704-9461-7C4C-897A-DB39D3C51B9F}"/>
              </a:ext>
            </a:extLst>
          </p:cNvPr>
          <p:cNvSpPr>
            <a:spLocks noGrp="1"/>
          </p:cNvSpPr>
          <p:nvPr>
            <p:ph type="sldNum" sz="quarter" idx="12"/>
          </p:nvPr>
        </p:nvSpPr>
        <p:spPr/>
        <p:txBody>
          <a:bodyPr/>
          <a:lstStyle/>
          <a:p>
            <a:fld id="{F81F52AE-BAC1-4B09-AE3B-FD4173BFDC8C}" type="slidenum">
              <a:rPr lang="en-US" smtClean="0"/>
              <a:t>‹#›</a:t>
            </a:fld>
            <a:endParaRPr lang="en-US"/>
          </a:p>
        </p:txBody>
      </p:sp>
    </p:spTree>
    <p:extLst>
      <p:ext uri="{BB962C8B-B14F-4D97-AF65-F5344CB8AC3E}">
        <p14:creationId xmlns:p14="http://schemas.microsoft.com/office/powerpoint/2010/main" val="248622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349A8BC-1BBE-4F95-9527-C0183BC0CF74}"/>
              </a:ext>
            </a:extLst>
          </p:cNvPr>
          <p:cNvSpPr/>
          <p:nvPr/>
        </p:nvSpPr>
        <p:spPr>
          <a:xfrm>
            <a:off x="0" y="0"/>
            <a:ext cx="4514127" cy="6853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A89AD2A-F36C-2744-8088-67B4120139EF}"/>
              </a:ext>
            </a:extLst>
          </p:cNvPr>
          <p:cNvSpPr>
            <a:spLocks noGrp="1"/>
          </p:cNvSpPr>
          <p:nvPr>
            <p:ph type="ctrTitle"/>
          </p:nvPr>
        </p:nvSpPr>
        <p:spPr>
          <a:xfrm>
            <a:off x="5926246" y="1959752"/>
            <a:ext cx="5129576" cy="2160000"/>
          </a:xfrm>
        </p:spPr>
        <p:txBody>
          <a:bodyPr anchor="b">
            <a:normAutofit/>
          </a:bodyPr>
          <a:lstStyle>
            <a:lvl1pPr algn="l">
              <a:defRPr sz="4800">
                <a:solidFill>
                  <a:schemeClr val="bg1"/>
                </a:solidFill>
              </a:defRPr>
            </a:lvl1pPr>
          </a:lstStyle>
          <a:p>
            <a:r>
              <a:rPr lang="en-US" noProof="0"/>
              <a:t>Click to edit Master title style</a:t>
            </a:r>
            <a:endParaRPr lang="en-US" noProof="0" dirty="0"/>
          </a:p>
        </p:txBody>
      </p:sp>
      <p:sp>
        <p:nvSpPr>
          <p:cNvPr id="3" name="Sous-titre 2">
            <a:extLst>
              <a:ext uri="{FF2B5EF4-FFF2-40B4-BE49-F238E27FC236}">
                <a16:creationId xmlns:a16="http://schemas.microsoft.com/office/drawing/2014/main" id="{EC88CF6F-2C8E-E148-9C5F-C09B56F3534C}"/>
              </a:ext>
            </a:extLst>
          </p:cNvPr>
          <p:cNvSpPr>
            <a:spLocks noGrp="1"/>
          </p:cNvSpPr>
          <p:nvPr>
            <p:ph type="subTitle" idx="1"/>
          </p:nvPr>
        </p:nvSpPr>
        <p:spPr>
          <a:xfrm>
            <a:off x="5926247" y="4299752"/>
            <a:ext cx="5129574" cy="540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7" name="Picture Placeholder 6">
            <a:extLst>
              <a:ext uri="{FF2B5EF4-FFF2-40B4-BE49-F238E27FC236}">
                <a16:creationId xmlns:a16="http://schemas.microsoft.com/office/drawing/2014/main" id="{903BED66-BC31-4A9F-BC6E-4AA7E20A7251}"/>
              </a:ext>
            </a:extLst>
          </p:cNvPr>
          <p:cNvSpPr>
            <a:spLocks noGrp="1"/>
          </p:cNvSpPr>
          <p:nvPr>
            <p:ph type="pic" sz="quarter" idx="13" hasCustomPrompt="1"/>
          </p:nvPr>
        </p:nvSpPr>
        <p:spPr>
          <a:xfrm>
            <a:off x="494515" y="3496879"/>
            <a:ext cx="3697912" cy="1666875"/>
          </a:xfrm>
        </p:spPr>
        <p:txBody>
          <a:bodyPr anchor="ctr"/>
          <a:lstStyle>
            <a:lvl1pPr marL="0" indent="0" algn="ctr">
              <a:buNone/>
              <a:defRPr>
                <a:solidFill>
                  <a:schemeClr val="tx1"/>
                </a:solidFill>
              </a:defRPr>
            </a:lvl1pPr>
          </a:lstStyle>
          <a:p>
            <a:r>
              <a:rPr lang="fr-FR" dirty="0"/>
              <a:t>Insert </a:t>
            </a:r>
            <a:r>
              <a:rPr lang="fr-FR" dirty="0" err="1"/>
              <a:t>other</a:t>
            </a:r>
            <a:r>
              <a:rPr lang="fr-FR" dirty="0"/>
              <a:t> logos</a:t>
            </a:r>
            <a:endParaRPr lang="en-US" dirty="0"/>
          </a:p>
        </p:txBody>
      </p:sp>
      <p:pic>
        <p:nvPicPr>
          <p:cNvPr id="11" name="Image 25" descr="Logo IDA">
            <a:extLst>
              <a:ext uri="{FF2B5EF4-FFF2-40B4-BE49-F238E27FC236}">
                <a16:creationId xmlns:a16="http://schemas.microsoft.com/office/drawing/2014/main" id="{9984AE11-4C2D-42DA-A728-D8309B763077}"/>
              </a:ext>
            </a:extLst>
          </p:cNvPr>
          <p:cNvPicPr>
            <a:picLocks noChangeAspect="1"/>
          </p:cNvPicPr>
          <p:nvPr/>
        </p:nvPicPr>
        <p:blipFill>
          <a:blip r:embed="rId2"/>
          <a:stretch>
            <a:fillRect/>
          </a:stretch>
        </p:blipFill>
        <p:spPr>
          <a:xfrm>
            <a:off x="357618" y="1452028"/>
            <a:ext cx="3798889" cy="1909094"/>
          </a:xfrm>
          <a:prstGeom prst="rect">
            <a:avLst/>
          </a:prstGeom>
        </p:spPr>
      </p:pic>
      <p:cxnSp>
        <p:nvCxnSpPr>
          <p:cNvPr id="13" name="Connecteur droit 5">
            <a:extLst>
              <a:ext uri="{FF2B5EF4-FFF2-40B4-BE49-F238E27FC236}">
                <a16:creationId xmlns:a16="http://schemas.microsoft.com/office/drawing/2014/main" id="{7A101E03-157D-495F-9795-DEA56BFE68D2}"/>
              </a:ext>
            </a:extLst>
          </p:cNvPr>
          <p:cNvCxnSpPr/>
          <p:nvPr/>
        </p:nvCxnSpPr>
        <p:spPr>
          <a:xfrm>
            <a:off x="5659589" y="1959752"/>
            <a:ext cx="0" cy="2880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950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3" name="Espace réservé du texte vertical 2">
            <a:extLst>
              <a:ext uri="{FF2B5EF4-FFF2-40B4-BE49-F238E27FC236}">
                <a16:creationId xmlns:a16="http://schemas.microsoft.com/office/drawing/2014/main" id="{7B4C30B1-F178-B046-B00C-E00BDCEEE7F1}"/>
              </a:ext>
            </a:extLst>
          </p:cNvPr>
          <p:cNvSpPr>
            <a:spLocks noGrp="1"/>
          </p:cNvSpPr>
          <p:nvPr>
            <p:ph type="body" orient="vert" idx="1"/>
          </p:nvPr>
        </p:nvSpPr>
        <p:spPr/>
        <p:txBody>
          <a:bodyPr vert="eaVert"/>
          <a:lstStyle/>
          <a:p>
            <a:pPr lvl="0"/>
            <a:r>
              <a:rPr lang="en-US"/>
              <a:t>Click to edit Master text styles</a:t>
            </a:r>
          </a:p>
        </p:txBody>
      </p:sp>
      <p:sp>
        <p:nvSpPr>
          <p:cNvPr id="4" name="Espace réservé de la date 3">
            <a:extLst>
              <a:ext uri="{FF2B5EF4-FFF2-40B4-BE49-F238E27FC236}">
                <a16:creationId xmlns:a16="http://schemas.microsoft.com/office/drawing/2014/main" id="{DC840252-77A0-9540-8A89-28C0541313CB}"/>
              </a:ext>
            </a:extLst>
          </p:cNvPr>
          <p:cNvSpPr>
            <a:spLocks noGrp="1"/>
          </p:cNvSpPr>
          <p:nvPr>
            <p:ph type="dt" sz="half" idx="10"/>
          </p:nvPr>
        </p:nvSpPr>
        <p:spPr/>
        <p:txBody>
          <a:bodyPr/>
          <a:lstStyle/>
          <a:p>
            <a:fld id="{D6211612-E41E-4F5D-AAAF-499CB8EE9C85}" type="datetimeFigureOut">
              <a:rPr lang="en-US" smtClean="0"/>
              <a:t>12/12/2022</a:t>
            </a:fld>
            <a:endParaRPr lang="en-US"/>
          </a:p>
        </p:txBody>
      </p:sp>
      <p:sp>
        <p:nvSpPr>
          <p:cNvPr id="5" name="Espace réservé du pied de page 4">
            <a:extLst>
              <a:ext uri="{FF2B5EF4-FFF2-40B4-BE49-F238E27FC236}">
                <a16:creationId xmlns:a16="http://schemas.microsoft.com/office/drawing/2014/main" id="{5B9F8F49-A52A-1941-8993-F03A6773793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DAB0732-C340-1747-85FB-0C968C035C5A}"/>
              </a:ext>
            </a:extLst>
          </p:cNvPr>
          <p:cNvSpPr>
            <a:spLocks noGrp="1"/>
          </p:cNvSpPr>
          <p:nvPr>
            <p:ph type="sldNum" sz="quarter" idx="12"/>
          </p:nvPr>
        </p:nvSpPr>
        <p:spPr/>
        <p:txBody>
          <a:bodyPr/>
          <a:lstStyle/>
          <a:p>
            <a:fld id="{F81F52AE-BAC1-4B09-AE3B-FD4173BFDC8C}" type="slidenum">
              <a:rPr lang="en-US" smtClean="0"/>
              <a:t>‹#›</a:t>
            </a:fld>
            <a:endParaRPr lang="en-US"/>
          </a:p>
        </p:txBody>
      </p:sp>
      <p:sp>
        <p:nvSpPr>
          <p:cNvPr id="8" name="Title 7">
            <a:extLst>
              <a:ext uri="{FF2B5EF4-FFF2-40B4-BE49-F238E27FC236}">
                <a16:creationId xmlns:a16="http://schemas.microsoft.com/office/drawing/2014/main" id="{E8CAD2B7-1B98-4DE5-80A4-CCE1B6ADDA9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2429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D17B8DB-03F2-A74F-8516-854A4BD1E4D1}"/>
              </a:ext>
            </a:extLst>
          </p:cNvPr>
          <p:cNvSpPr>
            <a:spLocks noGrp="1"/>
          </p:cNvSpPr>
          <p:nvPr>
            <p:ph type="title" orient="vert"/>
          </p:nvPr>
        </p:nvSpPr>
        <p:spPr>
          <a:xfrm>
            <a:off x="8724900" y="365124"/>
            <a:ext cx="2628900" cy="6035675"/>
          </a:xfrm>
        </p:spPr>
        <p:txBody>
          <a:bodyPr vert="eaVert"/>
          <a:lstStyle/>
          <a:p>
            <a:r>
              <a:rPr lang="en-US"/>
              <a:t>Click to edit Master title style</a:t>
            </a:r>
            <a:endParaRPr lang="fr-FR"/>
          </a:p>
        </p:txBody>
      </p:sp>
      <p:sp>
        <p:nvSpPr>
          <p:cNvPr id="3" name="Espace réservé du texte vertical 2">
            <a:extLst>
              <a:ext uri="{FF2B5EF4-FFF2-40B4-BE49-F238E27FC236}">
                <a16:creationId xmlns:a16="http://schemas.microsoft.com/office/drawing/2014/main" id="{A0579976-F41A-FA4A-8884-A5D8E954022B}"/>
              </a:ext>
            </a:extLst>
          </p:cNvPr>
          <p:cNvSpPr>
            <a:spLocks noGrp="1"/>
          </p:cNvSpPr>
          <p:nvPr>
            <p:ph type="body" orient="vert" idx="1"/>
          </p:nvPr>
        </p:nvSpPr>
        <p:spPr>
          <a:xfrm>
            <a:off x="838200" y="365124"/>
            <a:ext cx="7734300" cy="6035675"/>
          </a:xfrm>
        </p:spPr>
        <p:txBody>
          <a:bodyPr vert="eaVert"/>
          <a:lstStyle/>
          <a:p>
            <a:pPr lvl="0"/>
            <a:r>
              <a:rPr lang="en-US"/>
              <a:t>Click to edit Master text styles</a:t>
            </a:r>
          </a:p>
        </p:txBody>
      </p:sp>
      <p:sp>
        <p:nvSpPr>
          <p:cNvPr id="4" name="Rectangle 3">
            <a:extLst>
              <a:ext uri="{FF2B5EF4-FFF2-40B4-BE49-F238E27FC236}">
                <a16:creationId xmlns:a16="http://schemas.microsoft.com/office/drawing/2014/main" id="{EFF8A41E-05FC-4580-A0C1-240ADB32DFE3}"/>
              </a:ext>
              <a:ext uri="{C183D7F6-B498-43B3-948B-1728B52AA6E4}">
                <adec:decorative xmlns:adec="http://schemas.microsoft.com/office/drawing/2017/decorative" val="1"/>
              </a:ext>
            </a:extLst>
          </p:cNvPr>
          <p:cNvSpPr/>
          <p:nvPr userDrawn="1"/>
        </p:nvSpPr>
        <p:spPr>
          <a:xfrm>
            <a:off x="258708" y="6458786"/>
            <a:ext cx="11933292" cy="39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428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Back cover">
    <p:spTree>
      <p:nvGrpSpPr>
        <p:cNvPr id="1" name=""/>
        <p:cNvGrpSpPr/>
        <p:nvPr/>
      </p:nvGrpSpPr>
      <p:grpSpPr>
        <a:xfrm>
          <a:off x="0" y="0"/>
          <a:ext cx="0" cy="0"/>
          <a:chOff x="0" y="0"/>
          <a:chExt cx="0" cy="0"/>
        </a:xfrm>
      </p:grpSpPr>
      <p:pic>
        <p:nvPicPr>
          <p:cNvPr id="2" name="Image 1" descr="Logo IDA">
            <a:extLst>
              <a:ext uri="{FF2B5EF4-FFF2-40B4-BE49-F238E27FC236}">
                <a16:creationId xmlns:a16="http://schemas.microsoft.com/office/drawing/2014/main" id="{A86DD6C8-8F30-6E4D-94A2-73FB83A7DEBA}"/>
              </a:ext>
            </a:extLst>
          </p:cNvPr>
          <p:cNvPicPr>
            <a:picLocks noChangeAspect="1"/>
          </p:cNvPicPr>
          <p:nvPr userDrawn="1"/>
        </p:nvPicPr>
        <p:blipFill>
          <a:blip r:embed="rId2"/>
          <a:stretch>
            <a:fillRect/>
          </a:stretch>
        </p:blipFill>
        <p:spPr>
          <a:xfrm>
            <a:off x="4555154" y="1333176"/>
            <a:ext cx="3081692" cy="1548674"/>
          </a:xfrm>
          <a:prstGeom prst="rect">
            <a:avLst/>
          </a:prstGeom>
        </p:spPr>
      </p:pic>
      <p:pic>
        <p:nvPicPr>
          <p:cNvPr id="59" name="Image 58" descr="Logo IDA">
            <a:extLst>
              <a:ext uri="{FF2B5EF4-FFF2-40B4-BE49-F238E27FC236}">
                <a16:creationId xmlns:a16="http://schemas.microsoft.com/office/drawing/2014/main" id="{A86DD6C8-8F30-6E4D-94A2-73FB83A7DEBA}"/>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Photocopy/>
                    </a14:imgEffect>
                  </a14:imgLayer>
                </a14:imgProps>
              </a:ext>
            </a:extLst>
          </a:blip>
          <a:srcRect l="9758" t="21704" r="57205" b="21079"/>
          <a:stretch/>
        </p:blipFill>
        <p:spPr>
          <a:xfrm>
            <a:off x="2617151" y="2446679"/>
            <a:ext cx="848333" cy="738365"/>
          </a:xfrm>
          <a:prstGeom prst="rect">
            <a:avLst/>
          </a:prstGeom>
        </p:spPr>
      </p:pic>
      <p:sp>
        <p:nvSpPr>
          <p:cNvPr id="4" name="Espace réservé de la date 3"/>
          <p:cNvSpPr>
            <a:spLocks noGrp="1"/>
          </p:cNvSpPr>
          <p:nvPr>
            <p:ph type="dt" sz="half" idx="10"/>
          </p:nvPr>
        </p:nvSpPr>
        <p:spPr/>
        <p:txBody>
          <a:bodyPr/>
          <a:lstStyle/>
          <a:p>
            <a:fld id="{D6211612-E41E-4F5D-AAAF-499CB8EE9C85}" type="datetimeFigureOut">
              <a:rPr lang="en-US" smtClean="0"/>
              <a:t>12/12/2022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81F52AE-BAC1-4B09-AE3B-FD4173BFDC8C}" type="slidenum">
              <a:rPr lang="en-US" smtClean="0"/>
              <a:t>‹#›</a:t>
            </a:fld>
            <a:endParaRPr lang="en-US"/>
          </a:p>
        </p:txBody>
      </p:sp>
      <p:pic>
        <p:nvPicPr>
          <p:cNvPr id="10" name="Picture 9">
            <a:extLst>
              <a:ext uri="{FF2B5EF4-FFF2-40B4-BE49-F238E27FC236}">
                <a16:creationId xmlns:a16="http://schemas.microsoft.com/office/drawing/2014/main" id="{BD5E7E1C-C021-483D-885E-31E0A8FDF520}"/>
              </a:ext>
            </a:extLst>
          </p:cNvPr>
          <p:cNvPicPr>
            <a:picLocks noChangeAspect="1"/>
          </p:cNvPicPr>
          <p:nvPr userDrawn="1"/>
        </p:nvPicPr>
        <p:blipFill>
          <a:blip r:embed="rId5"/>
          <a:stretch>
            <a:fillRect/>
          </a:stretch>
        </p:blipFill>
        <p:spPr>
          <a:xfrm>
            <a:off x="492263" y="3575514"/>
            <a:ext cx="11461473" cy="2298391"/>
          </a:xfrm>
          <a:prstGeom prst="rect">
            <a:avLst/>
          </a:prstGeom>
        </p:spPr>
      </p:pic>
    </p:spTree>
    <p:extLst>
      <p:ext uri="{BB962C8B-B14F-4D97-AF65-F5344CB8AC3E}">
        <p14:creationId xmlns:p14="http://schemas.microsoft.com/office/powerpoint/2010/main" val="30486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Back cover">
    <p:spTree>
      <p:nvGrpSpPr>
        <p:cNvPr id="1" name=""/>
        <p:cNvGrpSpPr/>
        <p:nvPr/>
      </p:nvGrpSpPr>
      <p:grpSpPr>
        <a:xfrm>
          <a:off x="0" y="0"/>
          <a:ext cx="0" cy="0"/>
          <a:chOff x="0" y="0"/>
          <a:chExt cx="0" cy="0"/>
        </a:xfrm>
      </p:grpSpPr>
      <p:pic>
        <p:nvPicPr>
          <p:cNvPr id="2" name="Image 1" descr="Logo IDA">
            <a:extLst>
              <a:ext uri="{FF2B5EF4-FFF2-40B4-BE49-F238E27FC236}">
                <a16:creationId xmlns:a16="http://schemas.microsoft.com/office/drawing/2014/main" id="{A86DD6C8-8F30-6E4D-94A2-73FB83A7DEBA}"/>
              </a:ext>
            </a:extLst>
          </p:cNvPr>
          <p:cNvPicPr>
            <a:picLocks noChangeAspect="1"/>
          </p:cNvPicPr>
          <p:nvPr/>
        </p:nvPicPr>
        <p:blipFill>
          <a:blip r:embed="rId2"/>
          <a:stretch>
            <a:fillRect/>
          </a:stretch>
        </p:blipFill>
        <p:spPr>
          <a:xfrm>
            <a:off x="4555154" y="1333176"/>
            <a:ext cx="3081692" cy="1548674"/>
          </a:xfrm>
          <a:prstGeom prst="rect">
            <a:avLst/>
          </a:prstGeom>
        </p:spPr>
      </p:pic>
      <p:grpSp>
        <p:nvGrpSpPr>
          <p:cNvPr id="47" name="Groupe 46"/>
          <p:cNvGrpSpPr/>
          <p:nvPr/>
        </p:nvGrpSpPr>
        <p:grpSpPr>
          <a:xfrm>
            <a:off x="4717704" y="4066922"/>
            <a:ext cx="1113834" cy="1806722"/>
            <a:chOff x="4619999" y="3530981"/>
            <a:chExt cx="1113834" cy="1806722"/>
          </a:xfrm>
        </p:grpSpPr>
        <p:grpSp>
          <p:nvGrpSpPr>
            <p:cNvPr id="41" name="Groupe 40"/>
            <p:cNvGrpSpPr/>
            <p:nvPr/>
          </p:nvGrpSpPr>
          <p:grpSpPr>
            <a:xfrm>
              <a:off x="4619999" y="3530981"/>
              <a:ext cx="1080000" cy="1080000"/>
              <a:chOff x="4619999" y="3530981"/>
              <a:chExt cx="1080000" cy="1080000"/>
            </a:xfrm>
          </p:grpSpPr>
          <p:sp>
            <p:nvSpPr>
              <p:cNvPr id="16" name="Rectangle à coins arrondis 15">
                <a:hlinkClick r:id="rId3"/>
              </p:cNvPr>
              <p:cNvSpPr/>
              <p:nvPr/>
            </p:nvSpPr>
            <p:spPr>
              <a:xfrm>
                <a:off x="4619999" y="3530981"/>
                <a:ext cx="1080000" cy="10800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pic>
            <p:nvPicPr>
              <p:cNvPr id="1030" name="Picture 6" descr="Facebook - Connexion ou inscription"/>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9846" b="99385" l="9846" r="89846"/>
                        </a14:imgEffect>
                      </a14:imgLayer>
                    </a14:imgProps>
                  </a:ext>
                  <a:ext uri="{28A0092B-C50C-407E-A947-70E740481C1C}">
                    <a14:useLocalDpi xmlns:a14="http://schemas.microsoft.com/office/drawing/2010/main" val="0"/>
                  </a:ext>
                </a:extLst>
              </a:blip>
              <a:srcRect l="24613"/>
              <a:stretch/>
            </p:blipFill>
            <p:spPr bwMode="auto">
              <a:xfrm>
                <a:off x="4855295" y="3682527"/>
                <a:ext cx="553720" cy="734507"/>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p:cNvSpPr/>
            <p:nvPr/>
          </p:nvSpPr>
          <p:spPr>
            <a:xfrm>
              <a:off x="4653833" y="4737539"/>
              <a:ext cx="1080000" cy="600164"/>
            </a:xfrm>
            <a:prstGeom prst="rect">
              <a:avLst/>
            </a:prstGeom>
          </p:spPr>
          <p:txBody>
            <a:bodyPr wrap="square" lIns="72000" rIns="72000">
              <a:spAutoFit/>
            </a:bodyPr>
            <a:lstStyle/>
            <a:p>
              <a:pPr algn="ctr"/>
              <a:r>
                <a:rPr lang="fr-FR" sz="1100" b="1" i="0" u="none" kern="1200" dirty="0">
                  <a:solidFill>
                    <a:schemeClr val="tx2"/>
                  </a:solidFill>
                  <a:effectLst/>
                  <a:latin typeface="Roboto"/>
                  <a:ea typeface="+mn-ea"/>
                  <a:cs typeface="+mn-cs"/>
                </a:rPr>
                <a:t>@InternationalDisabilityAllianceIDA</a:t>
              </a:r>
            </a:p>
          </p:txBody>
        </p:sp>
      </p:grpSp>
      <p:grpSp>
        <p:nvGrpSpPr>
          <p:cNvPr id="48" name="Groupe 47"/>
          <p:cNvGrpSpPr/>
          <p:nvPr/>
        </p:nvGrpSpPr>
        <p:grpSpPr>
          <a:xfrm>
            <a:off x="6391924" y="4066922"/>
            <a:ext cx="1130751" cy="1637445"/>
            <a:chOff x="6510741" y="3530981"/>
            <a:chExt cx="1130751" cy="1637445"/>
          </a:xfrm>
        </p:grpSpPr>
        <p:grpSp>
          <p:nvGrpSpPr>
            <p:cNvPr id="36" name="Groupe 35"/>
            <p:cNvGrpSpPr/>
            <p:nvPr/>
          </p:nvGrpSpPr>
          <p:grpSpPr>
            <a:xfrm>
              <a:off x="6510741" y="3530981"/>
              <a:ext cx="1080000" cy="1080000"/>
              <a:chOff x="6510741" y="3530981"/>
              <a:chExt cx="1080000" cy="1080000"/>
            </a:xfrm>
          </p:grpSpPr>
          <p:sp>
            <p:nvSpPr>
              <p:cNvPr id="17" name="Rectangle à coins arrondis 16">
                <a:hlinkClick r:id="rId6"/>
              </p:cNvPr>
              <p:cNvSpPr/>
              <p:nvPr/>
            </p:nvSpPr>
            <p:spPr>
              <a:xfrm>
                <a:off x="6510741" y="3530981"/>
                <a:ext cx="1080000" cy="10800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pic>
            <p:nvPicPr>
              <p:cNvPr id="1036" name="Picture 12" descr="Twitter — Wikipédia"/>
              <p:cNvPicPr>
                <a:picLocks noChangeAspect="1" noChangeArrowheads="1"/>
              </p:cNvPicPr>
              <p:nvPr/>
            </p:nvPicPr>
            <p:blipFill>
              <a:blip r:embed="rId7" cstate="hqprint">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725892" y="3820105"/>
                <a:ext cx="650150" cy="528787"/>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27"/>
            <p:cNvSpPr/>
            <p:nvPr/>
          </p:nvSpPr>
          <p:spPr>
            <a:xfrm>
              <a:off x="6561492" y="4737539"/>
              <a:ext cx="1080000" cy="430887"/>
            </a:xfrm>
            <a:prstGeom prst="rect">
              <a:avLst/>
            </a:prstGeom>
          </p:spPr>
          <p:txBody>
            <a:bodyPr wrap="square">
              <a:spAutoFit/>
            </a:bodyPr>
            <a:lstStyle/>
            <a:p>
              <a:pPr marL="0" algn="ctr" defTabSz="914400" rtl="0" eaLnBrk="1" latinLnBrk="0" hangingPunct="1"/>
              <a:r>
                <a:rPr lang="fr-FR" sz="1100" b="1" i="0" u="none" kern="1200" dirty="0">
                  <a:solidFill>
                    <a:schemeClr val="tx2"/>
                  </a:solidFill>
                  <a:effectLst/>
                  <a:latin typeface="Roboto"/>
                  <a:ea typeface="+mn-ea"/>
                  <a:cs typeface="+mn-cs"/>
                </a:rPr>
                <a:t>@IDA_CRPD_Forum</a:t>
              </a:r>
            </a:p>
          </p:txBody>
        </p:sp>
      </p:grpSp>
      <p:grpSp>
        <p:nvGrpSpPr>
          <p:cNvPr id="49" name="Groupe 48"/>
          <p:cNvGrpSpPr/>
          <p:nvPr/>
        </p:nvGrpSpPr>
        <p:grpSpPr>
          <a:xfrm>
            <a:off x="8083061" y="4066922"/>
            <a:ext cx="1147668" cy="1806722"/>
            <a:chOff x="8401483" y="3530981"/>
            <a:chExt cx="1147668" cy="1806722"/>
          </a:xfrm>
        </p:grpSpPr>
        <p:grpSp>
          <p:nvGrpSpPr>
            <p:cNvPr id="35" name="Groupe 34"/>
            <p:cNvGrpSpPr/>
            <p:nvPr/>
          </p:nvGrpSpPr>
          <p:grpSpPr>
            <a:xfrm>
              <a:off x="8401483" y="3530981"/>
              <a:ext cx="1080000" cy="1080000"/>
              <a:chOff x="8401483" y="3530981"/>
              <a:chExt cx="1080000" cy="1080000"/>
            </a:xfrm>
          </p:grpSpPr>
          <p:sp>
            <p:nvSpPr>
              <p:cNvPr id="18" name="Rectangle à coins arrondis 17">
                <a:hlinkClick r:id="rId9"/>
              </p:cNvPr>
              <p:cNvSpPr/>
              <p:nvPr/>
            </p:nvSpPr>
            <p:spPr>
              <a:xfrm>
                <a:off x="8401483" y="3530981"/>
                <a:ext cx="1080000" cy="10800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pic>
            <p:nvPicPr>
              <p:cNvPr id="10" name="Image 9"/>
              <p:cNvPicPr>
                <a:picLocks noChangeAspect="1"/>
              </p:cNvPicPr>
              <p:nvPr/>
            </p:nvPicPr>
            <p:blipFill>
              <a:blip r:embed="rId10">
                <a:extLst>
                  <a:ext uri="{BEBA8EAE-BF5A-486C-A8C5-ECC9F3942E4B}">
                    <a14:imgProps xmlns:a14="http://schemas.microsoft.com/office/drawing/2010/main">
                      <a14:imgLayer r:embed="rId11">
                        <a14:imgEffect>
                          <a14:backgroundRemoval t="9961" b="89941" l="3125" r="89941">
                            <a14:foregroundMark x1="23535" y1="21484" x2="23535" y2="21484"/>
                            <a14:foregroundMark x1="23535" y1="54590" x2="23535" y2="54590"/>
                          </a14:backgroundRemoval>
                        </a14:imgEffect>
                      </a14:imgLayer>
                    </a14:imgProps>
                  </a:ext>
                </a:extLst>
              </a:blip>
              <a:stretch>
                <a:fillRect/>
              </a:stretch>
            </p:blipFill>
            <p:spPr>
              <a:xfrm>
                <a:off x="8553910" y="3682527"/>
                <a:ext cx="775146" cy="775146"/>
              </a:xfrm>
              <a:prstGeom prst="rect">
                <a:avLst/>
              </a:prstGeom>
            </p:spPr>
          </p:pic>
        </p:grpSp>
        <p:sp>
          <p:nvSpPr>
            <p:cNvPr id="32" name="Rectangle 31"/>
            <p:cNvSpPr/>
            <p:nvPr/>
          </p:nvSpPr>
          <p:spPr>
            <a:xfrm>
              <a:off x="8469151" y="4737539"/>
              <a:ext cx="1080000" cy="600164"/>
            </a:xfrm>
            <a:prstGeom prst="rect">
              <a:avLst/>
            </a:prstGeom>
          </p:spPr>
          <p:txBody>
            <a:bodyPr wrap="square">
              <a:spAutoFit/>
            </a:bodyPr>
            <a:lstStyle/>
            <a:p>
              <a:pPr marL="0" algn="ctr" defTabSz="914400" rtl="0" eaLnBrk="1" fontAlgn="auto" latinLnBrk="0" hangingPunct="1"/>
              <a:r>
                <a:rPr lang="fr-FR" sz="1100" b="1" i="0" u="none" kern="1200" dirty="0">
                  <a:solidFill>
                    <a:schemeClr val="tx2"/>
                  </a:solidFill>
                  <a:effectLst/>
                  <a:latin typeface="Roboto"/>
                  <a:ea typeface="+mn-ea"/>
                  <a:cs typeface="+mn-cs"/>
                </a:rPr>
                <a:t>International </a:t>
              </a:r>
              <a:r>
                <a:rPr lang="en-US" sz="1100" b="1" i="0" u="none" kern="1200" noProof="0" dirty="0">
                  <a:solidFill>
                    <a:schemeClr val="tx2"/>
                  </a:solidFill>
                  <a:effectLst/>
                  <a:latin typeface="Roboto"/>
                  <a:ea typeface="+mn-ea"/>
                  <a:cs typeface="+mn-cs"/>
                </a:rPr>
                <a:t>Disability</a:t>
              </a:r>
              <a:r>
                <a:rPr lang="fr-FR" sz="1100" b="1" i="0" u="none" kern="1200" dirty="0">
                  <a:solidFill>
                    <a:schemeClr val="tx2"/>
                  </a:solidFill>
                  <a:effectLst/>
                  <a:latin typeface="Roboto"/>
                  <a:ea typeface="+mn-ea"/>
                  <a:cs typeface="+mn-cs"/>
                </a:rPr>
                <a:t> Alliance</a:t>
              </a:r>
            </a:p>
          </p:txBody>
        </p:sp>
      </p:grpSp>
      <p:grpSp>
        <p:nvGrpSpPr>
          <p:cNvPr id="46" name="Groupe 45"/>
          <p:cNvGrpSpPr/>
          <p:nvPr/>
        </p:nvGrpSpPr>
        <p:grpSpPr>
          <a:xfrm>
            <a:off x="3005318" y="4066922"/>
            <a:ext cx="1152000" cy="1806722"/>
            <a:chOff x="2693257" y="3530981"/>
            <a:chExt cx="1152000" cy="1806722"/>
          </a:xfrm>
        </p:grpSpPr>
        <p:sp>
          <p:nvSpPr>
            <p:cNvPr id="20" name="Rectangle 19"/>
            <p:cNvSpPr/>
            <p:nvPr/>
          </p:nvSpPr>
          <p:spPr>
            <a:xfrm>
              <a:off x="2693257" y="4737539"/>
              <a:ext cx="1152000" cy="600164"/>
            </a:xfrm>
            <a:prstGeom prst="rect">
              <a:avLst/>
            </a:prstGeom>
          </p:spPr>
          <p:txBody>
            <a:bodyPr wrap="square">
              <a:spAutoFit/>
            </a:bodyPr>
            <a:lstStyle/>
            <a:p>
              <a:pPr algn="ctr"/>
              <a:r>
                <a:rPr lang="fr-FR" sz="1100" b="1" i="0" u="none" dirty="0">
                  <a:solidFill>
                    <a:schemeClr val="tx2"/>
                  </a:solidFill>
                  <a:effectLst/>
                  <a:latin typeface="Roboto"/>
                </a:rPr>
                <a:t>info@ida-secretariat.org</a:t>
              </a:r>
              <a:r>
                <a:rPr lang="fr-FR" sz="1100" b="0" i="0" dirty="0">
                  <a:solidFill>
                    <a:schemeClr val="tx2"/>
                  </a:solidFill>
                  <a:effectLst/>
                  <a:latin typeface="Roboto"/>
                </a:rPr>
                <a:t>  </a:t>
              </a:r>
              <a:endParaRPr lang="fr-FR" sz="1100" dirty="0">
                <a:solidFill>
                  <a:schemeClr val="tx2"/>
                </a:solidFill>
              </a:endParaRPr>
            </a:p>
          </p:txBody>
        </p:sp>
        <p:grpSp>
          <p:nvGrpSpPr>
            <p:cNvPr id="43" name="Groupe 42"/>
            <p:cNvGrpSpPr/>
            <p:nvPr/>
          </p:nvGrpSpPr>
          <p:grpSpPr>
            <a:xfrm>
              <a:off x="2729257" y="3530981"/>
              <a:ext cx="1080000" cy="1080000"/>
              <a:chOff x="2729257" y="3530981"/>
              <a:chExt cx="1080000" cy="1080000"/>
            </a:xfrm>
          </p:grpSpPr>
          <p:sp>
            <p:nvSpPr>
              <p:cNvPr id="30" name="Rectangle à coins arrondis 29">
                <a:hlinkClick r:id="rId12"/>
              </p:cNvPr>
              <p:cNvSpPr/>
              <p:nvPr/>
            </p:nvSpPr>
            <p:spPr>
              <a:xfrm>
                <a:off x="2729257" y="3530981"/>
                <a:ext cx="1080000" cy="10800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pic>
            <p:nvPicPr>
              <p:cNvPr id="33" name="Image 32"/>
              <p:cNvPicPr>
                <a:picLocks noChangeAspect="1"/>
              </p:cNvPicPr>
              <p:nvPr/>
            </p:nvPicPr>
            <p:blipFill rotWithShape="1">
              <a:blip r:embed="rId13">
                <a:lum bright="70000" contrast="-70000"/>
                <a:extLst>
                  <a:ext uri="{BEBA8EAE-BF5A-486C-A8C5-ECC9F3942E4B}">
                    <a14:imgProps xmlns:a14="http://schemas.microsoft.com/office/drawing/2010/main">
                      <a14:imgLayer r:embed="rId14">
                        <a14:imgEffect>
                          <a14:artisticPhotocopy/>
                        </a14:imgEffect>
                      </a14:imgLayer>
                    </a14:imgProps>
                  </a:ext>
                </a:extLst>
              </a:blip>
              <a:srcRect l="18617" t="16505" r="18009" b="36866"/>
              <a:stretch/>
            </p:blipFill>
            <p:spPr>
              <a:xfrm>
                <a:off x="2953091" y="3820105"/>
                <a:ext cx="641368" cy="471895"/>
              </a:xfrm>
              <a:prstGeom prst="rect">
                <a:avLst/>
              </a:prstGeom>
            </p:spPr>
          </p:pic>
        </p:grpSp>
      </p:grpSp>
      <p:grpSp>
        <p:nvGrpSpPr>
          <p:cNvPr id="51" name="Groupe 50"/>
          <p:cNvGrpSpPr/>
          <p:nvPr/>
        </p:nvGrpSpPr>
        <p:grpSpPr>
          <a:xfrm>
            <a:off x="1131199" y="4066922"/>
            <a:ext cx="1547465" cy="1637445"/>
            <a:chOff x="1131199" y="4066922"/>
            <a:chExt cx="1547465" cy="1637445"/>
          </a:xfrm>
        </p:grpSpPr>
        <p:grpSp>
          <p:nvGrpSpPr>
            <p:cNvPr id="45" name="Groupe 44"/>
            <p:cNvGrpSpPr/>
            <p:nvPr/>
          </p:nvGrpSpPr>
          <p:grpSpPr>
            <a:xfrm>
              <a:off x="1131199" y="4066922"/>
              <a:ext cx="1547465" cy="1637445"/>
              <a:chOff x="604782" y="3530981"/>
              <a:chExt cx="1547465" cy="1637445"/>
            </a:xfrm>
          </p:grpSpPr>
          <p:sp>
            <p:nvSpPr>
              <p:cNvPr id="11" name="Rectangle à coins arrondis 10">
                <a:hlinkClick r:id="rId15"/>
              </p:cNvPr>
              <p:cNvSpPr/>
              <p:nvPr/>
            </p:nvSpPr>
            <p:spPr>
              <a:xfrm>
                <a:off x="838515" y="3530981"/>
                <a:ext cx="1080000" cy="10800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24" name="ZoneTexte 23" descr="Go to IDA website">
                <a:extLst>
                  <a:ext uri="{FF2B5EF4-FFF2-40B4-BE49-F238E27FC236}">
                    <a16:creationId xmlns:a16="http://schemas.microsoft.com/office/drawing/2014/main" id="{7532C350-8229-5746-9FF0-0CEDC3CEF197}"/>
                  </a:ext>
                </a:extLst>
              </p:cNvPr>
              <p:cNvSpPr txBox="1"/>
              <p:nvPr/>
            </p:nvSpPr>
            <p:spPr>
              <a:xfrm>
                <a:off x="604782" y="4737539"/>
                <a:ext cx="1547465" cy="430887"/>
              </a:xfrm>
              <a:prstGeom prst="rect">
                <a:avLst/>
              </a:prstGeom>
              <a:noFill/>
            </p:spPr>
            <p:txBody>
              <a:bodyPr wrap="square" rtlCol="0">
                <a:spAutoFit/>
              </a:bodyPr>
              <a:lstStyle/>
              <a:p>
                <a:pPr algn="ctr"/>
                <a:r>
                  <a:rPr lang="fr-FR" sz="1100" b="1" baseline="0" dirty="0">
                    <a:solidFill>
                      <a:schemeClr val="tx2"/>
                    </a:solidFill>
                    <a:latin typeface="Roboto" pitchFamily="2" charset="0"/>
                    <a:ea typeface="Roboto" pitchFamily="2" charset="0"/>
                  </a:rPr>
                  <a:t>www.internationaldisabilityalliance.org/</a:t>
                </a:r>
                <a:endParaRPr lang="en-US" sz="1100" b="1" baseline="0" noProof="0" dirty="0">
                  <a:solidFill>
                    <a:schemeClr val="tx2"/>
                  </a:solidFill>
                  <a:latin typeface="Roboto" pitchFamily="2" charset="0"/>
                  <a:ea typeface="Roboto" pitchFamily="2" charset="0"/>
                </a:endParaRPr>
              </a:p>
            </p:txBody>
          </p:sp>
        </p:grpSp>
        <p:pic>
          <p:nvPicPr>
            <p:cNvPr id="58" name="Image 57" descr="Logo IDA">
              <a:extLst>
                <a:ext uri="{FF2B5EF4-FFF2-40B4-BE49-F238E27FC236}">
                  <a16:creationId xmlns:a16="http://schemas.microsoft.com/office/drawing/2014/main" id="{A86DD6C8-8F30-6E4D-94A2-73FB83A7DEBA}"/>
                </a:ext>
              </a:extLst>
            </p:cNvPr>
            <p:cNvPicPr>
              <a:picLocks noChangeAspect="1"/>
            </p:cNvPicPr>
            <p:nvPr/>
          </p:nvPicPr>
          <p:blipFill rotWithShape="1">
            <a:blip r:embed="rId16">
              <a:lum bright="70000" contrast="-70000"/>
              <a:extLst>
                <a:ext uri="{BEBA8EAE-BF5A-486C-A8C5-ECC9F3942E4B}">
                  <a14:imgProps xmlns:a14="http://schemas.microsoft.com/office/drawing/2010/main">
                    <a14:imgLayer r:embed="rId17">
                      <a14:imgEffect>
                        <a14:artisticPhotocopy/>
                      </a14:imgEffect>
                    </a14:imgLayer>
                  </a14:imgProps>
                </a:ext>
              </a:extLst>
            </a:blip>
            <a:srcRect l="9758" t="21704" r="57205" b="21079"/>
            <a:stretch/>
          </p:blipFill>
          <p:spPr>
            <a:xfrm>
              <a:off x="1482962" y="4255249"/>
              <a:ext cx="848333" cy="738365"/>
            </a:xfrm>
            <a:prstGeom prst="rect">
              <a:avLst/>
            </a:prstGeom>
          </p:spPr>
        </p:pic>
      </p:grpSp>
      <p:grpSp>
        <p:nvGrpSpPr>
          <p:cNvPr id="3" name="Groupe 2"/>
          <p:cNvGrpSpPr/>
          <p:nvPr/>
        </p:nvGrpSpPr>
        <p:grpSpPr>
          <a:xfrm>
            <a:off x="9791117" y="4066922"/>
            <a:ext cx="1080000" cy="1468168"/>
            <a:chOff x="9791117" y="4066922"/>
            <a:chExt cx="1080000" cy="1468168"/>
          </a:xfrm>
        </p:grpSpPr>
        <p:grpSp>
          <p:nvGrpSpPr>
            <p:cNvPr id="50" name="Groupe 49"/>
            <p:cNvGrpSpPr/>
            <p:nvPr/>
          </p:nvGrpSpPr>
          <p:grpSpPr>
            <a:xfrm>
              <a:off x="9791117" y="4066922"/>
              <a:ext cx="1080000" cy="1468168"/>
              <a:chOff x="10292223" y="3530981"/>
              <a:chExt cx="1080000" cy="1468168"/>
            </a:xfrm>
          </p:grpSpPr>
          <p:sp>
            <p:nvSpPr>
              <p:cNvPr id="37" name="Rectangle à coins arrondis 36">
                <a:hlinkClick r:id="rId18"/>
              </p:cNvPr>
              <p:cNvSpPr/>
              <p:nvPr/>
            </p:nvSpPr>
            <p:spPr>
              <a:xfrm>
                <a:off x="10292223" y="3530981"/>
                <a:ext cx="1080000" cy="10800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42" name="Rectangle 41"/>
              <p:cNvSpPr/>
              <p:nvPr/>
            </p:nvSpPr>
            <p:spPr>
              <a:xfrm>
                <a:off x="10404059" y="4737539"/>
                <a:ext cx="856324" cy="261610"/>
              </a:xfrm>
              <a:prstGeom prst="rect">
                <a:avLst/>
              </a:prstGeom>
            </p:spPr>
            <p:txBody>
              <a:bodyPr wrap="none">
                <a:spAutoFit/>
              </a:bodyPr>
              <a:lstStyle/>
              <a:p>
                <a:pPr marL="0" algn="ctr" defTabSz="914400" rtl="0" eaLnBrk="1" fontAlgn="auto" latinLnBrk="0" hangingPunct="1"/>
                <a:r>
                  <a:rPr lang="fr-FR" sz="1100" b="1" i="0" u="none" kern="1200" dirty="0">
                    <a:solidFill>
                      <a:schemeClr val="tx2"/>
                    </a:solidFill>
                    <a:effectLst/>
                    <a:latin typeface="Roboto"/>
                    <a:ea typeface="+mn-ea"/>
                    <a:cs typeface="+mn-cs"/>
                  </a:rPr>
                  <a:t>@crpdnow</a:t>
                </a:r>
              </a:p>
            </p:txBody>
          </p:sp>
        </p:grpSp>
        <p:pic>
          <p:nvPicPr>
            <p:cNvPr id="2054" name="Picture 6" descr="logo-instagram-blanc - Bassin d&amp;#39;arcachon"/>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9996963" y="4284671"/>
              <a:ext cx="668304" cy="668304"/>
            </a:xfrm>
            <a:prstGeom prst="rect">
              <a:avLst/>
            </a:prstGeom>
            <a:noFill/>
            <a:extLst>
              <a:ext uri="{909E8E84-426E-40DD-AFC4-6F175D3DCCD1}">
                <a14:hiddenFill xmlns:a14="http://schemas.microsoft.com/office/drawing/2010/main">
                  <a:solidFill>
                    <a:srgbClr val="FFFFFF"/>
                  </a:solidFill>
                </a14:hiddenFill>
              </a:ext>
            </a:extLst>
          </p:spPr>
        </p:pic>
      </p:grpSp>
      <p:pic>
        <p:nvPicPr>
          <p:cNvPr id="59" name="Image 58" descr="Logo IDA">
            <a:extLst>
              <a:ext uri="{FF2B5EF4-FFF2-40B4-BE49-F238E27FC236}">
                <a16:creationId xmlns:a16="http://schemas.microsoft.com/office/drawing/2014/main" id="{A86DD6C8-8F30-6E4D-94A2-73FB83A7DEBA}"/>
              </a:ext>
            </a:extLst>
          </p:cNvPr>
          <p:cNvPicPr>
            <a:picLocks noChangeAspect="1"/>
          </p:cNvPicPr>
          <p:nvPr/>
        </p:nvPicPr>
        <p:blipFill rotWithShape="1">
          <a:blip r:embed="rId16">
            <a:lum bright="70000" contrast="-70000"/>
            <a:extLst>
              <a:ext uri="{BEBA8EAE-BF5A-486C-A8C5-ECC9F3942E4B}">
                <a14:imgProps xmlns:a14="http://schemas.microsoft.com/office/drawing/2010/main">
                  <a14:imgLayer r:embed="rId17">
                    <a14:imgEffect>
                      <a14:artisticPhotocopy/>
                    </a14:imgEffect>
                  </a14:imgLayer>
                </a14:imgProps>
              </a:ext>
            </a:extLst>
          </a:blip>
          <a:srcRect l="9758" t="21704" r="57205" b="21079"/>
          <a:stretch/>
        </p:blipFill>
        <p:spPr>
          <a:xfrm>
            <a:off x="2617151" y="2446679"/>
            <a:ext cx="848333" cy="738365"/>
          </a:xfrm>
          <a:prstGeom prst="rect">
            <a:avLst/>
          </a:prstGeom>
        </p:spPr>
      </p:pic>
      <p:sp>
        <p:nvSpPr>
          <p:cNvPr id="4" name="Espace réservé de la date 3"/>
          <p:cNvSpPr>
            <a:spLocks noGrp="1"/>
          </p:cNvSpPr>
          <p:nvPr>
            <p:ph type="dt" sz="half" idx="10"/>
          </p:nvPr>
        </p:nvSpPr>
        <p:spPr/>
        <p:txBody>
          <a:bodyPr/>
          <a:lstStyle/>
          <a:p>
            <a:fld id="{D6211612-E41E-4F5D-AAAF-499CB8EE9C85}" type="datetimeFigureOut">
              <a:rPr lang="en-US" smtClean="0"/>
              <a:t>12/12/2022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81F52AE-BAC1-4B09-AE3B-FD4173BFDC8C}" type="slidenum">
              <a:rPr lang="en-US" smtClean="0"/>
              <a:t>‹#›</a:t>
            </a:fld>
            <a:endParaRPr lang="en-US"/>
          </a:p>
        </p:txBody>
      </p:sp>
    </p:spTree>
    <p:extLst>
      <p:ext uri="{BB962C8B-B14F-4D97-AF65-F5344CB8AC3E}">
        <p14:creationId xmlns:p14="http://schemas.microsoft.com/office/powerpoint/2010/main" val="191323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349A8BC-1BBE-4F95-9527-C0183BC0CF74}"/>
              </a:ext>
            </a:extLst>
          </p:cNvPr>
          <p:cNvSpPr/>
          <p:nvPr/>
        </p:nvSpPr>
        <p:spPr>
          <a:xfrm>
            <a:off x="0" y="0"/>
            <a:ext cx="4514127" cy="6853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A89AD2A-F36C-2744-8088-67B4120139EF}"/>
              </a:ext>
            </a:extLst>
          </p:cNvPr>
          <p:cNvSpPr>
            <a:spLocks noGrp="1"/>
          </p:cNvSpPr>
          <p:nvPr>
            <p:ph type="ctrTitle"/>
          </p:nvPr>
        </p:nvSpPr>
        <p:spPr>
          <a:xfrm>
            <a:off x="5926246" y="1959752"/>
            <a:ext cx="5129576" cy="2160000"/>
          </a:xfrm>
        </p:spPr>
        <p:txBody>
          <a:bodyPr anchor="b">
            <a:normAutofit/>
          </a:bodyPr>
          <a:lstStyle>
            <a:lvl1pPr algn="l">
              <a:defRPr sz="4800">
                <a:solidFill>
                  <a:schemeClr val="bg1"/>
                </a:solidFill>
              </a:defRPr>
            </a:lvl1pPr>
          </a:lstStyle>
          <a:p>
            <a:r>
              <a:rPr lang="en-US" noProof="0"/>
              <a:t>Click to edit Master title style</a:t>
            </a:r>
            <a:endParaRPr lang="en-US" noProof="0" dirty="0"/>
          </a:p>
        </p:txBody>
      </p:sp>
      <p:sp>
        <p:nvSpPr>
          <p:cNvPr id="3" name="Sous-titre 2">
            <a:extLst>
              <a:ext uri="{FF2B5EF4-FFF2-40B4-BE49-F238E27FC236}">
                <a16:creationId xmlns:a16="http://schemas.microsoft.com/office/drawing/2014/main" id="{EC88CF6F-2C8E-E148-9C5F-C09B56F3534C}"/>
              </a:ext>
            </a:extLst>
          </p:cNvPr>
          <p:cNvSpPr>
            <a:spLocks noGrp="1"/>
          </p:cNvSpPr>
          <p:nvPr>
            <p:ph type="subTitle" idx="1"/>
          </p:nvPr>
        </p:nvSpPr>
        <p:spPr>
          <a:xfrm>
            <a:off x="5926247" y="4299752"/>
            <a:ext cx="5129574" cy="540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7" name="Picture Placeholder 6">
            <a:extLst>
              <a:ext uri="{FF2B5EF4-FFF2-40B4-BE49-F238E27FC236}">
                <a16:creationId xmlns:a16="http://schemas.microsoft.com/office/drawing/2014/main" id="{903BED66-BC31-4A9F-BC6E-4AA7E20A7251}"/>
              </a:ext>
            </a:extLst>
          </p:cNvPr>
          <p:cNvSpPr>
            <a:spLocks noGrp="1"/>
          </p:cNvSpPr>
          <p:nvPr>
            <p:ph type="pic" sz="quarter" idx="13" hasCustomPrompt="1"/>
          </p:nvPr>
        </p:nvSpPr>
        <p:spPr>
          <a:xfrm>
            <a:off x="444025" y="1760095"/>
            <a:ext cx="3697912" cy="1666875"/>
          </a:xfrm>
        </p:spPr>
        <p:txBody>
          <a:bodyPr anchor="ctr"/>
          <a:lstStyle>
            <a:lvl1pPr marL="0" indent="0" algn="ctr">
              <a:buNone/>
              <a:defRPr>
                <a:solidFill>
                  <a:schemeClr val="tx1"/>
                </a:solidFill>
              </a:defRPr>
            </a:lvl1pPr>
          </a:lstStyle>
          <a:p>
            <a:r>
              <a:rPr lang="fr-FR" dirty="0"/>
              <a:t>Insert </a:t>
            </a:r>
            <a:r>
              <a:rPr lang="fr-FR" dirty="0" err="1"/>
              <a:t>other</a:t>
            </a:r>
            <a:r>
              <a:rPr lang="fr-FR" dirty="0"/>
              <a:t> logos</a:t>
            </a:r>
            <a:endParaRPr lang="en-US" dirty="0"/>
          </a:p>
        </p:txBody>
      </p:sp>
      <p:pic>
        <p:nvPicPr>
          <p:cNvPr id="11" name="Image 25" descr="Logo IDA">
            <a:extLst>
              <a:ext uri="{FF2B5EF4-FFF2-40B4-BE49-F238E27FC236}">
                <a16:creationId xmlns:a16="http://schemas.microsoft.com/office/drawing/2014/main" id="{9984AE11-4C2D-42DA-A728-D8309B763077}"/>
              </a:ext>
            </a:extLst>
          </p:cNvPr>
          <p:cNvPicPr>
            <a:picLocks noChangeAspect="1"/>
          </p:cNvPicPr>
          <p:nvPr/>
        </p:nvPicPr>
        <p:blipFill>
          <a:blip r:embed="rId2"/>
          <a:stretch>
            <a:fillRect/>
          </a:stretch>
        </p:blipFill>
        <p:spPr>
          <a:xfrm>
            <a:off x="393536" y="3615205"/>
            <a:ext cx="3798889" cy="1909094"/>
          </a:xfrm>
          <a:prstGeom prst="rect">
            <a:avLst/>
          </a:prstGeom>
        </p:spPr>
      </p:pic>
      <p:cxnSp>
        <p:nvCxnSpPr>
          <p:cNvPr id="13" name="Connecteur droit 5">
            <a:extLst>
              <a:ext uri="{FF2B5EF4-FFF2-40B4-BE49-F238E27FC236}">
                <a16:creationId xmlns:a16="http://schemas.microsoft.com/office/drawing/2014/main" id="{7A101E03-157D-495F-9795-DEA56BFE68D2}"/>
              </a:ext>
            </a:extLst>
          </p:cNvPr>
          <p:cNvCxnSpPr/>
          <p:nvPr/>
        </p:nvCxnSpPr>
        <p:spPr>
          <a:xfrm>
            <a:off x="5659589" y="1959752"/>
            <a:ext cx="0" cy="2880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31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89AD2A-F36C-2744-8088-67B4120139EF}"/>
              </a:ext>
            </a:extLst>
          </p:cNvPr>
          <p:cNvSpPr>
            <a:spLocks noGrp="1"/>
          </p:cNvSpPr>
          <p:nvPr>
            <p:ph type="ctrTitle"/>
          </p:nvPr>
        </p:nvSpPr>
        <p:spPr>
          <a:xfrm>
            <a:off x="1524000" y="2786372"/>
            <a:ext cx="9144000" cy="1252228"/>
          </a:xfrm>
        </p:spPr>
        <p:txBody>
          <a:bodyPr anchor="b">
            <a:normAutofit/>
          </a:bodyPr>
          <a:lstStyle>
            <a:lvl1pPr algn="ctr">
              <a:defRPr sz="4800">
                <a:solidFill>
                  <a:schemeClr val="accent1"/>
                </a:solidFill>
              </a:defRPr>
            </a:lvl1pPr>
          </a:lstStyle>
          <a:p>
            <a:r>
              <a:rPr lang="en-US" noProof="0"/>
              <a:t>Click to edit Master title style</a:t>
            </a:r>
            <a:endParaRPr lang="en-US" noProof="0" dirty="0"/>
          </a:p>
        </p:txBody>
      </p:sp>
      <p:sp>
        <p:nvSpPr>
          <p:cNvPr id="3" name="Sous-titre 2">
            <a:extLst>
              <a:ext uri="{FF2B5EF4-FFF2-40B4-BE49-F238E27FC236}">
                <a16:creationId xmlns:a16="http://schemas.microsoft.com/office/drawing/2014/main" id="{EC88CF6F-2C8E-E148-9C5F-C09B56F3534C}"/>
              </a:ext>
            </a:extLst>
          </p:cNvPr>
          <p:cNvSpPr>
            <a:spLocks noGrp="1"/>
          </p:cNvSpPr>
          <p:nvPr>
            <p:ph type="subTitle" idx="1"/>
          </p:nvPr>
        </p:nvSpPr>
        <p:spPr>
          <a:xfrm>
            <a:off x="1524000" y="4130675"/>
            <a:ext cx="9144000" cy="1057238"/>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pic>
        <p:nvPicPr>
          <p:cNvPr id="7" name="Graphique 6">
            <a:extLst>
              <a:ext uri="{FF2B5EF4-FFF2-40B4-BE49-F238E27FC236}">
                <a16:creationId xmlns:a16="http://schemas.microsoft.com/office/drawing/2014/main" id="{5FB05BDD-F284-414F-979C-C3AC98E0C30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203200" cy="6858000"/>
          </a:xfrm>
          <a:prstGeom prst="rect">
            <a:avLst/>
          </a:prstGeom>
        </p:spPr>
      </p:pic>
      <p:grpSp>
        <p:nvGrpSpPr>
          <p:cNvPr id="9" name="Groupe 8">
            <a:extLst>
              <a:ext uri="{FF2B5EF4-FFF2-40B4-BE49-F238E27FC236}">
                <a16:creationId xmlns:a16="http://schemas.microsoft.com/office/drawing/2014/main" id="{3B23384C-1160-4DA8-8264-DF7EFB7F537D}"/>
              </a:ext>
              <a:ext uri="{C183D7F6-B498-43B3-948B-1728B52AA6E4}">
                <adec:decorative xmlns:adec="http://schemas.microsoft.com/office/drawing/2017/decorative" val="1"/>
              </a:ext>
            </a:extLst>
          </p:cNvPr>
          <p:cNvGrpSpPr/>
          <p:nvPr/>
        </p:nvGrpSpPr>
        <p:grpSpPr>
          <a:xfrm>
            <a:off x="5246927" y="1034412"/>
            <a:ext cx="1698146" cy="1698147"/>
            <a:chOff x="5393119" y="814122"/>
            <a:chExt cx="1802304" cy="1802305"/>
          </a:xfrm>
        </p:grpSpPr>
        <p:sp>
          <p:nvSpPr>
            <p:cNvPr id="10" name="Secteurs 9">
              <a:extLst>
                <a:ext uri="{FF2B5EF4-FFF2-40B4-BE49-F238E27FC236}">
                  <a16:creationId xmlns:a16="http://schemas.microsoft.com/office/drawing/2014/main" id="{6525E95D-6582-C540-8C33-0D60053C8CA5}"/>
                </a:ext>
              </a:extLst>
            </p:cNvPr>
            <p:cNvSpPr/>
            <p:nvPr/>
          </p:nvSpPr>
          <p:spPr>
            <a:xfrm rot="8100000">
              <a:off x="5393119" y="814122"/>
              <a:ext cx="1802304" cy="1802304"/>
            </a:xfrm>
            <a:prstGeom prst="pie">
              <a:avLst>
                <a:gd name="adj1" fmla="val 0"/>
                <a:gd name="adj2" fmla="val 108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1" name="Secteurs 10">
              <a:extLst>
                <a:ext uri="{FF2B5EF4-FFF2-40B4-BE49-F238E27FC236}">
                  <a16:creationId xmlns:a16="http://schemas.microsoft.com/office/drawing/2014/main" id="{FEE87ADF-E88A-CC40-84F1-729D4E2D6D7D}"/>
                </a:ext>
              </a:extLst>
            </p:cNvPr>
            <p:cNvSpPr/>
            <p:nvPr/>
          </p:nvSpPr>
          <p:spPr>
            <a:xfrm rot="18900000">
              <a:off x="5393119" y="814123"/>
              <a:ext cx="1802304" cy="1802304"/>
            </a:xfrm>
            <a:prstGeom prst="pie">
              <a:avLst>
                <a:gd name="adj1" fmla="val 0"/>
                <a:gd name="adj2" fmla="val 108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grpSp>
      <p:sp>
        <p:nvSpPr>
          <p:cNvPr id="24" name="Espace réservé du texte 23"/>
          <p:cNvSpPr>
            <a:spLocks noGrp="1"/>
          </p:cNvSpPr>
          <p:nvPr>
            <p:ph type="body" sz="quarter" idx="13" hasCustomPrompt="1"/>
          </p:nvPr>
        </p:nvSpPr>
        <p:spPr>
          <a:xfrm>
            <a:off x="5549210" y="1550510"/>
            <a:ext cx="1093578" cy="665949"/>
          </a:xfrm>
        </p:spPr>
        <p:txBody>
          <a:bodyPr anchor="ctr">
            <a:noAutofit/>
          </a:bodyPr>
          <a:lstStyle>
            <a:lvl1pPr marL="0" indent="0" algn="ctr">
              <a:buNone/>
              <a:defRPr sz="4800" b="1">
                <a:solidFill>
                  <a:schemeClr val="bg1"/>
                </a:solidFill>
              </a:defRPr>
            </a:lvl1pPr>
          </a:lstStyle>
          <a:p>
            <a:pPr lvl="0"/>
            <a:r>
              <a:rPr lang="en-US" noProof="0" dirty="0"/>
              <a:t>N°</a:t>
            </a:r>
          </a:p>
        </p:txBody>
      </p:sp>
      <p:sp>
        <p:nvSpPr>
          <p:cNvPr id="8" name="Espace réservé de la date 7"/>
          <p:cNvSpPr>
            <a:spLocks noGrp="1"/>
          </p:cNvSpPr>
          <p:nvPr>
            <p:ph type="dt" sz="half" idx="14"/>
          </p:nvPr>
        </p:nvSpPr>
        <p:spPr/>
        <p:txBody>
          <a:bodyPr/>
          <a:lstStyle/>
          <a:p>
            <a:fld id="{D6211612-E41E-4F5D-AAAF-499CB8EE9C85}" type="datetimeFigureOut">
              <a:rPr lang="en-US" smtClean="0"/>
              <a:t>12/12/2022</a:t>
            </a:fld>
            <a:endParaRPr lang="en-US"/>
          </a:p>
        </p:txBody>
      </p:sp>
      <p:sp>
        <p:nvSpPr>
          <p:cNvPr id="14" name="Espace réservé du pied de page 13"/>
          <p:cNvSpPr>
            <a:spLocks noGrp="1"/>
          </p:cNvSpPr>
          <p:nvPr>
            <p:ph type="ftr" sz="quarter" idx="15"/>
          </p:nvPr>
        </p:nvSpPr>
        <p:spPr/>
        <p:txBody>
          <a:bodyPr/>
          <a:lstStyle/>
          <a:p>
            <a:endParaRPr lang="en-US"/>
          </a:p>
        </p:txBody>
      </p:sp>
      <p:sp>
        <p:nvSpPr>
          <p:cNvPr id="16" name="Espace réservé du numéro de diapositive 15"/>
          <p:cNvSpPr>
            <a:spLocks noGrp="1"/>
          </p:cNvSpPr>
          <p:nvPr>
            <p:ph type="sldNum" sz="quarter" idx="16"/>
          </p:nvPr>
        </p:nvSpPr>
        <p:spPr/>
        <p:txBody>
          <a:bodyPr/>
          <a:lstStyle/>
          <a:p>
            <a:fld id="{F81F52AE-BAC1-4B09-AE3B-FD4173BFDC8C}" type="slidenum">
              <a:rPr lang="en-US" smtClean="0"/>
              <a:t>‹#›</a:t>
            </a:fld>
            <a:endParaRPr lang="en-US"/>
          </a:p>
        </p:txBody>
      </p:sp>
    </p:spTree>
    <p:extLst>
      <p:ext uri="{BB962C8B-B14F-4D97-AF65-F5344CB8AC3E}">
        <p14:creationId xmlns:p14="http://schemas.microsoft.com/office/powerpoint/2010/main" val="352486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F431F8-3792-F84B-8EDB-AAC6C54C909A}"/>
              </a:ext>
            </a:extLst>
          </p:cNvPr>
          <p:cNvSpPr>
            <a:spLocks noGrp="1"/>
          </p:cNvSpPr>
          <p:nvPr>
            <p:ph type="title"/>
          </p:nvPr>
        </p:nvSpPr>
        <p:spPr>
          <a:xfrm>
            <a:off x="831850" y="1709738"/>
            <a:ext cx="10515600" cy="2852737"/>
          </a:xfrm>
        </p:spPr>
        <p:txBody>
          <a:bodyPr anchor="b"/>
          <a:lstStyle>
            <a:lvl1pPr>
              <a:defRPr sz="6000"/>
            </a:lvl1pPr>
          </a:lstStyle>
          <a:p>
            <a:r>
              <a:rPr lang="en-US" noProof="0"/>
              <a:t>Click to edit Master title style</a:t>
            </a:r>
            <a:endParaRPr lang="en-US" noProof="0" dirty="0"/>
          </a:p>
        </p:txBody>
      </p:sp>
      <p:sp>
        <p:nvSpPr>
          <p:cNvPr id="3" name="Espace réservé du texte 2">
            <a:extLst>
              <a:ext uri="{FF2B5EF4-FFF2-40B4-BE49-F238E27FC236}">
                <a16:creationId xmlns:a16="http://schemas.microsoft.com/office/drawing/2014/main" id="{AF62E75F-C67F-2941-9131-50D38235AAEC}"/>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Espace réservé de la date 3">
            <a:extLst>
              <a:ext uri="{FF2B5EF4-FFF2-40B4-BE49-F238E27FC236}">
                <a16:creationId xmlns:a16="http://schemas.microsoft.com/office/drawing/2014/main" id="{6FACFEB9-23BD-AC4E-B1D7-51CD3B926626}"/>
              </a:ext>
            </a:extLst>
          </p:cNvPr>
          <p:cNvSpPr>
            <a:spLocks noGrp="1"/>
          </p:cNvSpPr>
          <p:nvPr>
            <p:ph type="dt" sz="half" idx="10"/>
          </p:nvPr>
        </p:nvSpPr>
        <p:spPr/>
        <p:txBody>
          <a:bodyPr/>
          <a:lstStyle/>
          <a:p>
            <a:fld id="{D6211612-E41E-4F5D-AAAF-499CB8EE9C85}" type="datetimeFigureOut">
              <a:rPr lang="en-US" smtClean="0"/>
              <a:t>12/12/2022</a:t>
            </a:fld>
            <a:endParaRPr lang="en-US"/>
          </a:p>
        </p:txBody>
      </p:sp>
      <p:sp>
        <p:nvSpPr>
          <p:cNvPr id="5" name="Espace réservé du pied de page 4">
            <a:extLst>
              <a:ext uri="{FF2B5EF4-FFF2-40B4-BE49-F238E27FC236}">
                <a16:creationId xmlns:a16="http://schemas.microsoft.com/office/drawing/2014/main" id="{AD0B4DBA-E904-7440-B7F8-133D7E755B8F}"/>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8EF65748-06A6-6B4F-B785-EE046AB4F221}"/>
              </a:ext>
            </a:extLst>
          </p:cNvPr>
          <p:cNvSpPr>
            <a:spLocks noGrp="1"/>
          </p:cNvSpPr>
          <p:nvPr>
            <p:ph type="sldNum" sz="quarter" idx="12"/>
          </p:nvPr>
        </p:nvSpPr>
        <p:spPr/>
        <p:txBody>
          <a:bodyPr/>
          <a:lstStyle/>
          <a:p>
            <a:fld id="{F81F52AE-BAC1-4B09-AE3B-FD4173BFDC8C}" type="slidenum">
              <a:rPr lang="en-US" smtClean="0"/>
              <a:t>‹#›</a:t>
            </a:fld>
            <a:endParaRPr lang="en-US"/>
          </a:p>
        </p:txBody>
      </p:sp>
    </p:spTree>
    <p:extLst>
      <p:ext uri="{BB962C8B-B14F-4D97-AF65-F5344CB8AC3E}">
        <p14:creationId xmlns:p14="http://schemas.microsoft.com/office/powerpoint/2010/main" val="160455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ntent 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7ED1F-00E9-6644-A59D-DCF95B1DA052}"/>
              </a:ext>
            </a:extLst>
          </p:cNvPr>
          <p:cNvSpPr>
            <a:spLocks noGrp="1"/>
          </p:cNvSpPr>
          <p:nvPr>
            <p:ph type="title"/>
          </p:nvPr>
        </p:nvSpPr>
        <p:spPr>
          <a:xfrm>
            <a:off x="641022" y="211758"/>
            <a:ext cx="11076495" cy="900000"/>
          </a:xfrm>
        </p:spPr>
        <p:txBody>
          <a:bodyPr/>
          <a:lstStyle>
            <a:lvl1pPr>
              <a:defRPr b="1">
                <a:solidFill>
                  <a:schemeClr val="accent1"/>
                </a:solidFill>
              </a:defRPr>
            </a:lvl1pPr>
          </a:lstStyle>
          <a:p>
            <a:r>
              <a:rPr lang="en-US" noProof="0"/>
              <a:t>Click to edit Master title style</a:t>
            </a:r>
            <a:endParaRPr lang="en-US" noProof="0" dirty="0"/>
          </a:p>
        </p:txBody>
      </p:sp>
      <p:sp>
        <p:nvSpPr>
          <p:cNvPr id="3" name="Espace réservé du contenu 2">
            <a:extLst>
              <a:ext uri="{FF2B5EF4-FFF2-40B4-BE49-F238E27FC236}">
                <a16:creationId xmlns:a16="http://schemas.microsoft.com/office/drawing/2014/main" id="{C610655B-2F1E-0B4C-9F6C-CF7B15E7A044}"/>
              </a:ext>
            </a:extLst>
          </p:cNvPr>
          <p:cNvSpPr>
            <a:spLocks noGrp="1"/>
          </p:cNvSpPr>
          <p:nvPr>
            <p:ph idx="1" hasCustomPrompt="1"/>
          </p:nvPr>
        </p:nvSpPr>
        <p:spPr>
          <a:xfrm>
            <a:off x="641022" y="1405467"/>
            <a:ext cx="11076495" cy="4906433"/>
          </a:xfrm>
        </p:spPr>
        <p:txBody>
          <a:bodyPr>
            <a:normAutofit/>
          </a:bodyPr>
          <a:lstStyle>
            <a:lvl1pPr marL="342900" indent="-342900">
              <a:buClr>
                <a:schemeClr val="accent1"/>
              </a:buClr>
              <a:buFont typeface="Arial" panose="020B0604020202020204" pitchFamily="34" charset="0"/>
              <a:buChar char="•"/>
              <a:defRPr sz="2400"/>
            </a:lvl1pPr>
            <a:lvl2pPr marL="457200" indent="0">
              <a:buNone/>
              <a:defRPr/>
            </a:lvl2pPr>
          </a:lstStyle>
          <a:p>
            <a:r>
              <a:rPr lang="en-US" b="1" noProof="0" dirty="0">
                <a:solidFill>
                  <a:schemeClr val="accent1"/>
                </a:solidFill>
              </a:rPr>
              <a:t>Title </a:t>
            </a:r>
          </a:p>
          <a:p>
            <a:pPr lvl="0"/>
            <a:r>
              <a:rPr lang="en-US" dirty="0"/>
              <a:t>Click to edit Master text styles</a:t>
            </a:r>
          </a:p>
        </p:txBody>
      </p:sp>
      <p:sp>
        <p:nvSpPr>
          <p:cNvPr id="4" name="Espace réservé de la date 3"/>
          <p:cNvSpPr>
            <a:spLocks noGrp="1"/>
          </p:cNvSpPr>
          <p:nvPr>
            <p:ph type="dt" sz="half" idx="10"/>
          </p:nvPr>
        </p:nvSpPr>
        <p:spPr/>
        <p:txBody>
          <a:bodyPr/>
          <a:lstStyle/>
          <a:p>
            <a:fld id="{D6211612-E41E-4F5D-AAAF-499CB8EE9C85}" type="datetimeFigureOut">
              <a:rPr lang="en-US" smtClean="0"/>
              <a:t>12/12/2022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8" name="Espace réservé du numéro de diapositive 7"/>
          <p:cNvSpPr>
            <a:spLocks noGrp="1"/>
          </p:cNvSpPr>
          <p:nvPr>
            <p:ph type="sldNum" sz="quarter" idx="12"/>
          </p:nvPr>
        </p:nvSpPr>
        <p:spPr/>
        <p:txBody>
          <a:bodyPr/>
          <a:lstStyle/>
          <a:p>
            <a:fld id="{F81F52AE-BAC1-4B09-AE3B-FD4173BFDC8C}" type="slidenum">
              <a:rPr lang="en-US" smtClean="0"/>
              <a:t>‹#›</a:t>
            </a:fld>
            <a:endParaRPr lang="en-US"/>
          </a:p>
        </p:txBody>
      </p:sp>
      <p:cxnSp>
        <p:nvCxnSpPr>
          <p:cNvPr id="14" name="Connecteur droit 13"/>
          <p:cNvCxnSpPr/>
          <p:nvPr/>
        </p:nvCxnSpPr>
        <p:spPr>
          <a:xfrm flipV="1">
            <a:off x="641022" y="1217506"/>
            <a:ext cx="16787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07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 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7ED1F-00E9-6644-A59D-DCF95B1DA052}"/>
              </a:ext>
            </a:extLst>
          </p:cNvPr>
          <p:cNvSpPr>
            <a:spLocks noGrp="1"/>
          </p:cNvSpPr>
          <p:nvPr>
            <p:ph type="title"/>
          </p:nvPr>
        </p:nvSpPr>
        <p:spPr>
          <a:xfrm>
            <a:off x="641022" y="211758"/>
            <a:ext cx="11076495" cy="900000"/>
          </a:xfrm>
        </p:spPr>
        <p:txBody>
          <a:bodyPr/>
          <a:lstStyle>
            <a:lvl1pPr>
              <a:defRPr b="1">
                <a:solidFill>
                  <a:schemeClr val="accent1"/>
                </a:solidFill>
              </a:defRPr>
            </a:lvl1pPr>
          </a:lstStyle>
          <a:p>
            <a:r>
              <a:rPr lang="en-US" noProof="0"/>
              <a:t>Click to edit Master title style</a:t>
            </a:r>
            <a:endParaRPr lang="en-US" noProof="0" dirty="0"/>
          </a:p>
        </p:txBody>
      </p:sp>
      <p:cxnSp>
        <p:nvCxnSpPr>
          <p:cNvPr id="14" name="Connecteur droit 13"/>
          <p:cNvCxnSpPr/>
          <p:nvPr/>
        </p:nvCxnSpPr>
        <p:spPr>
          <a:xfrm flipV="1">
            <a:off x="641022" y="1217506"/>
            <a:ext cx="167875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7B693502-172F-412C-A57E-CA38D01BE80B}"/>
              </a:ext>
            </a:extLst>
          </p:cNvPr>
          <p:cNvSpPr>
            <a:spLocks noGrp="1"/>
          </p:cNvSpPr>
          <p:nvPr>
            <p:ph type="dt" sz="half" idx="10"/>
          </p:nvPr>
        </p:nvSpPr>
        <p:spPr/>
        <p:txBody>
          <a:bodyPr/>
          <a:lstStyle/>
          <a:p>
            <a:fld id="{D6211612-E41E-4F5D-AAAF-499CB8EE9C85}" type="datetimeFigureOut">
              <a:rPr lang="en-US" smtClean="0"/>
              <a:t>12/12/2022</a:t>
            </a:fld>
            <a:endParaRPr lang="en-US"/>
          </a:p>
        </p:txBody>
      </p:sp>
      <p:sp>
        <p:nvSpPr>
          <p:cNvPr id="10" name="Footer Placeholder 9">
            <a:extLst>
              <a:ext uri="{FF2B5EF4-FFF2-40B4-BE49-F238E27FC236}">
                <a16:creationId xmlns:a16="http://schemas.microsoft.com/office/drawing/2014/main" id="{03167BB0-A9F5-4E69-A202-D76C847ABD2B}"/>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9F9671FB-2DCE-4298-8B0C-7EE51D48C95E}"/>
              </a:ext>
            </a:extLst>
          </p:cNvPr>
          <p:cNvSpPr>
            <a:spLocks noGrp="1"/>
          </p:cNvSpPr>
          <p:nvPr>
            <p:ph type="sldNum" sz="quarter" idx="12"/>
          </p:nvPr>
        </p:nvSpPr>
        <p:spPr/>
        <p:txBody>
          <a:bodyPr/>
          <a:lstStyle/>
          <a:p>
            <a:fld id="{F81F52AE-BAC1-4B09-AE3B-FD4173BFDC8C}" type="slidenum">
              <a:rPr lang="en-US" smtClean="0"/>
              <a:t>‹#›</a:t>
            </a:fld>
            <a:endParaRPr lang="en-US"/>
          </a:p>
        </p:txBody>
      </p:sp>
    </p:spTree>
    <p:extLst>
      <p:ext uri="{BB962C8B-B14F-4D97-AF65-F5344CB8AC3E}">
        <p14:creationId xmlns:p14="http://schemas.microsoft.com/office/powerpoint/2010/main" val="286864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7ED1F-00E9-6644-A59D-DCF95B1DA052}"/>
              </a:ext>
            </a:extLst>
          </p:cNvPr>
          <p:cNvSpPr>
            <a:spLocks noGrp="1"/>
          </p:cNvSpPr>
          <p:nvPr>
            <p:ph type="title"/>
          </p:nvPr>
        </p:nvSpPr>
        <p:spPr>
          <a:xfrm>
            <a:off x="641022" y="211758"/>
            <a:ext cx="11076495" cy="504000"/>
          </a:xfrm>
        </p:spPr>
        <p:txBody>
          <a:bodyPr>
            <a:normAutofit/>
          </a:bodyPr>
          <a:lstStyle>
            <a:lvl1pPr>
              <a:defRPr sz="3600" b="1">
                <a:solidFill>
                  <a:schemeClr val="accent1"/>
                </a:solidFill>
              </a:defRPr>
            </a:lvl1pPr>
          </a:lstStyle>
          <a:p>
            <a:r>
              <a:rPr lang="en-US"/>
              <a:t>Click to edit Master title style</a:t>
            </a:r>
            <a:endParaRPr lang="fr-FR" dirty="0"/>
          </a:p>
        </p:txBody>
      </p:sp>
      <p:sp>
        <p:nvSpPr>
          <p:cNvPr id="3" name="Espace réservé du contenu 2">
            <a:extLst>
              <a:ext uri="{FF2B5EF4-FFF2-40B4-BE49-F238E27FC236}">
                <a16:creationId xmlns:a16="http://schemas.microsoft.com/office/drawing/2014/main" id="{C610655B-2F1E-0B4C-9F6C-CF7B15E7A044}"/>
              </a:ext>
            </a:extLst>
          </p:cNvPr>
          <p:cNvSpPr>
            <a:spLocks noGrp="1"/>
          </p:cNvSpPr>
          <p:nvPr>
            <p:ph idx="1" hasCustomPrompt="1"/>
          </p:nvPr>
        </p:nvSpPr>
        <p:spPr>
          <a:xfrm>
            <a:off x="641023" y="1423447"/>
            <a:ext cx="11076494" cy="4888453"/>
          </a:xfrm>
        </p:spPr>
        <p:txBody>
          <a:bodyPr>
            <a:normAutofit/>
          </a:bodyPr>
          <a:lstStyle>
            <a:lvl1pPr marL="342900" marR="0" indent="-3429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sz="2400"/>
            </a:lvl1pPr>
          </a:lstStyle>
          <a:p>
            <a:r>
              <a:rPr lang="fr-FR" b="1" dirty="0" err="1">
                <a:solidFill>
                  <a:schemeClr val="accent1"/>
                </a:solidFill>
              </a:rPr>
              <a:t>Title</a:t>
            </a:r>
            <a:r>
              <a:rPr lang="fr-FR" b="1" dirty="0">
                <a:solidFill>
                  <a:schemeClr val="accent1"/>
                </a:solidFill>
              </a:rPr>
              <a:t> </a:t>
            </a:r>
          </a:p>
          <a:p>
            <a:pPr marL="342900" marR="0" lvl="0" indent="-3429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en-US" dirty="0"/>
              <a:t>Click to edit Master text styles</a:t>
            </a:r>
          </a:p>
          <a:p>
            <a:endParaRPr lang="fr-FR" dirty="0"/>
          </a:p>
        </p:txBody>
      </p:sp>
      <p:sp>
        <p:nvSpPr>
          <p:cNvPr id="4" name="Espace réservé de la date 3"/>
          <p:cNvSpPr>
            <a:spLocks noGrp="1"/>
          </p:cNvSpPr>
          <p:nvPr>
            <p:ph type="dt" sz="half" idx="10"/>
          </p:nvPr>
        </p:nvSpPr>
        <p:spPr/>
        <p:txBody>
          <a:bodyPr/>
          <a:lstStyle/>
          <a:p>
            <a:fld id="{D6211612-E41E-4F5D-AAAF-499CB8EE9C85}" type="datetimeFigureOut">
              <a:rPr lang="en-US" smtClean="0"/>
              <a:t>12/12/2022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8" name="Espace réservé du numéro de diapositive 7"/>
          <p:cNvSpPr>
            <a:spLocks noGrp="1"/>
          </p:cNvSpPr>
          <p:nvPr>
            <p:ph type="sldNum" sz="quarter" idx="12"/>
          </p:nvPr>
        </p:nvSpPr>
        <p:spPr/>
        <p:txBody>
          <a:bodyPr/>
          <a:lstStyle/>
          <a:p>
            <a:fld id="{F81F52AE-BAC1-4B09-AE3B-FD4173BFDC8C}" type="slidenum">
              <a:rPr lang="en-US" smtClean="0"/>
              <a:t>‹#›</a:t>
            </a:fld>
            <a:endParaRPr lang="en-US"/>
          </a:p>
        </p:txBody>
      </p:sp>
      <p:cxnSp>
        <p:nvCxnSpPr>
          <p:cNvPr id="20" name="Connecteur droit 19"/>
          <p:cNvCxnSpPr/>
          <p:nvPr/>
        </p:nvCxnSpPr>
        <p:spPr>
          <a:xfrm flipV="1">
            <a:off x="641022" y="1217506"/>
            <a:ext cx="167875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A9A2B80-B3CB-4FF1-8634-6BD5CA8F0D0A}"/>
              </a:ext>
            </a:extLst>
          </p:cNvPr>
          <p:cNvSpPr>
            <a:spLocks noGrp="1"/>
          </p:cNvSpPr>
          <p:nvPr>
            <p:ph type="body" sz="quarter" idx="13"/>
          </p:nvPr>
        </p:nvSpPr>
        <p:spPr>
          <a:xfrm>
            <a:off x="640844" y="747661"/>
            <a:ext cx="11076494" cy="425155"/>
          </a:xfrm>
        </p:spPr>
        <p:txBody>
          <a:bodyPr>
            <a:normAutofit/>
          </a:bodyPr>
          <a:lstStyle>
            <a:lvl1pPr marL="0" indent="0">
              <a:buNone/>
              <a:defRPr sz="240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167618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7ED1F-00E9-6644-A59D-DCF95B1DA052}"/>
              </a:ext>
            </a:extLst>
          </p:cNvPr>
          <p:cNvSpPr>
            <a:spLocks noGrp="1"/>
          </p:cNvSpPr>
          <p:nvPr>
            <p:ph type="title"/>
          </p:nvPr>
        </p:nvSpPr>
        <p:spPr>
          <a:xfrm>
            <a:off x="641022" y="211758"/>
            <a:ext cx="11076495" cy="504000"/>
          </a:xfrm>
        </p:spPr>
        <p:txBody>
          <a:bodyPr>
            <a:normAutofit/>
          </a:bodyPr>
          <a:lstStyle>
            <a:lvl1pPr>
              <a:defRPr sz="3600" b="1">
                <a:solidFill>
                  <a:schemeClr val="accent1"/>
                </a:solidFill>
              </a:defRPr>
            </a:lvl1pPr>
          </a:lstStyle>
          <a:p>
            <a:r>
              <a:rPr lang="en-US"/>
              <a:t>Click to edit Master title style</a:t>
            </a:r>
            <a:endParaRPr lang="fr-FR" dirty="0"/>
          </a:p>
        </p:txBody>
      </p:sp>
      <p:sp>
        <p:nvSpPr>
          <p:cNvPr id="4" name="Espace réservé de la date 3"/>
          <p:cNvSpPr>
            <a:spLocks noGrp="1"/>
          </p:cNvSpPr>
          <p:nvPr>
            <p:ph type="dt" sz="half" idx="10"/>
          </p:nvPr>
        </p:nvSpPr>
        <p:spPr/>
        <p:txBody>
          <a:bodyPr/>
          <a:lstStyle/>
          <a:p>
            <a:fld id="{D6211612-E41E-4F5D-AAAF-499CB8EE9C85}" type="datetimeFigureOut">
              <a:rPr lang="en-US" smtClean="0"/>
              <a:t>12/12/2022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8" name="Espace réservé du numéro de diapositive 7"/>
          <p:cNvSpPr>
            <a:spLocks noGrp="1"/>
          </p:cNvSpPr>
          <p:nvPr>
            <p:ph type="sldNum" sz="quarter" idx="12"/>
          </p:nvPr>
        </p:nvSpPr>
        <p:spPr/>
        <p:txBody>
          <a:bodyPr/>
          <a:lstStyle/>
          <a:p>
            <a:fld id="{F81F52AE-BAC1-4B09-AE3B-FD4173BFDC8C}" type="slidenum">
              <a:rPr lang="en-US" smtClean="0"/>
              <a:t>‹#›</a:t>
            </a:fld>
            <a:endParaRPr lang="en-US"/>
          </a:p>
        </p:txBody>
      </p:sp>
      <p:cxnSp>
        <p:nvCxnSpPr>
          <p:cNvPr id="20" name="Connecteur droit 19"/>
          <p:cNvCxnSpPr/>
          <p:nvPr/>
        </p:nvCxnSpPr>
        <p:spPr>
          <a:xfrm flipV="1">
            <a:off x="641022" y="1217506"/>
            <a:ext cx="167875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A9A2B80-B3CB-4FF1-8634-6BD5CA8F0D0A}"/>
              </a:ext>
            </a:extLst>
          </p:cNvPr>
          <p:cNvSpPr>
            <a:spLocks noGrp="1"/>
          </p:cNvSpPr>
          <p:nvPr>
            <p:ph type="body" sz="quarter" idx="13"/>
          </p:nvPr>
        </p:nvSpPr>
        <p:spPr>
          <a:xfrm>
            <a:off x="640844" y="747661"/>
            <a:ext cx="11076494" cy="425155"/>
          </a:xfrm>
        </p:spPr>
        <p:txBody>
          <a:bodyPr>
            <a:normAutofit/>
          </a:bodyPr>
          <a:lstStyle>
            <a:lvl1pPr marL="0" indent="0">
              <a:buNone/>
              <a:defRPr sz="240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431099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CDD4F5D-C7CE-344C-8A7B-7EF7D6D1392D}"/>
              </a:ext>
            </a:extLst>
          </p:cNvPr>
          <p:cNvSpPr>
            <a:spLocks noGrp="1"/>
          </p:cNvSpPr>
          <p:nvPr>
            <p:ph type="title"/>
          </p:nvPr>
        </p:nvSpPr>
        <p:spPr>
          <a:xfrm>
            <a:off x="641022" y="211757"/>
            <a:ext cx="11076495" cy="928886"/>
          </a:xfrm>
          <a:prstGeom prst="rect">
            <a:avLst/>
          </a:prstGeom>
        </p:spPr>
        <p:txBody>
          <a:bodyPr vert="horz" lIns="91440" tIns="45720" rIns="91440" bIns="45720" rtlCol="0" anchor="ctr">
            <a:normAutofit/>
          </a:bodyPr>
          <a:lstStyle/>
          <a:p>
            <a:r>
              <a:rPr lang="en-US" noProof="0" dirty="0" err="1"/>
              <a:t>Modifiez</a:t>
            </a:r>
            <a:r>
              <a:rPr lang="en-US" noProof="0" dirty="0"/>
              <a:t> le style du </a:t>
            </a:r>
            <a:r>
              <a:rPr lang="en-US" noProof="0" dirty="0" err="1"/>
              <a:t>titre</a:t>
            </a:r>
            <a:endParaRPr lang="en-US" noProof="0" dirty="0"/>
          </a:p>
        </p:txBody>
      </p:sp>
      <p:sp>
        <p:nvSpPr>
          <p:cNvPr id="3" name="Espace réservé du texte 2">
            <a:extLst>
              <a:ext uri="{FF2B5EF4-FFF2-40B4-BE49-F238E27FC236}">
                <a16:creationId xmlns:a16="http://schemas.microsoft.com/office/drawing/2014/main" id="{710F9387-9715-BF4F-B15A-6CF4ABB10C96}"/>
              </a:ext>
            </a:extLst>
          </p:cNvPr>
          <p:cNvSpPr>
            <a:spLocks noGrp="1"/>
          </p:cNvSpPr>
          <p:nvPr>
            <p:ph type="body" idx="1"/>
          </p:nvPr>
        </p:nvSpPr>
        <p:spPr>
          <a:xfrm>
            <a:off x="641022" y="1562100"/>
            <a:ext cx="11076495" cy="4749800"/>
          </a:xfrm>
          <a:prstGeom prst="rect">
            <a:avLst/>
          </a:prstGeom>
        </p:spPr>
        <p:txBody>
          <a:bodyPr vert="horz" lIns="91440" tIns="45720" rIns="91440" bIns="45720" rtlCol="0">
            <a:normAutofit/>
          </a:bodyPr>
          <a:lstStyle/>
          <a:p>
            <a:pPr lvl="0"/>
            <a:r>
              <a:rPr lang="en-US" dirty="0"/>
              <a:t>Click to edit Master text styles</a:t>
            </a:r>
          </a:p>
        </p:txBody>
      </p:sp>
      <p:sp>
        <p:nvSpPr>
          <p:cNvPr id="4" name="Espace réservé de la date 3">
            <a:extLst>
              <a:ext uri="{FF2B5EF4-FFF2-40B4-BE49-F238E27FC236}">
                <a16:creationId xmlns:a16="http://schemas.microsoft.com/office/drawing/2014/main" id="{D5A70F9D-EE29-A547-9D5F-57B1E97EE1D4}"/>
              </a:ext>
            </a:extLst>
          </p:cNvPr>
          <p:cNvSpPr>
            <a:spLocks noGrp="1"/>
          </p:cNvSpPr>
          <p:nvPr>
            <p:ph type="dt" sz="half" idx="2"/>
          </p:nvPr>
        </p:nvSpPr>
        <p:spPr>
          <a:xfrm>
            <a:off x="641022" y="6530260"/>
            <a:ext cx="2940378" cy="260007"/>
          </a:xfrm>
          <a:prstGeom prst="rect">
            <a:avLst/>
          </a:prstGeom>
        </p:spPr>
        <p:txBody>
          <a:bodyPr vert="horz" lIns="91440" tIns="45720" rIns="91440" bIns="45720" rtlCol="0" anchor="ctr"/>
          <a:lstStyle>
            <a:lvl1pPr algn="l">
              <a:defRPr sz="1200">
                <a:solidFill>
                  <a:schemeClr val="tx1">
                    <a:tint val="75000"/>
                  </a:schemeClr>
                </a:solidFill>
              </a:defRPr>
            </a:lvl1pPr>
          </a:lstStyle>
          <a:p>
            <a:fld id="{D6211612-E41E-4F5D-AAAF-499CB8EE9C85}" type="datetimeFigureOut">
              <a:rPr lang="en-US" smtClean="0"/>
              <a:t>12/12/2022</a:t>
            </a:fld>
            <a:endParaRPr lang="en-US"/>
          </a:p>
        </p:txBody>
      </p:sp>
      <p:sp>
        <p:nvSpPr>
          <p:cNvPr id="5" name="Espace réservé du pied de page 4">
            <a:extLst>
              <a:ext uri="{FF2B5EF4-FFF2-40B4-BE49-F238E27FC236}">
                <a16:creationId xmlns:a16="http://schemas.microsoft.com/office/drawing/2014/main" id="{61B5E182-1215-6C44-B8BD-68BED567FF19}"/>
              </a:ext>
            </a:extLst>
          </p:cNvPr>
          <p:cNvSpPr>
            <a:spLocks noGrp="1"/>
          </p:cNvSpPr>
          <p:nvPr>
            <p:ph type="ftr" sz="quarter" idx="3"/>
          </p:nvPr>
        </p:nvSpPr>
        <p:spPr>
          <a:xfrm>
            <a:off x="7239000" y="6530260"/>
            <a:ext cx="4478517" cy="260007"/>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pic>
        <p:nvPicPr>
          <p:cNvPr id="7" name="Graphique 6">
            <a:extLst>
              <a:ext uri="{FF2B5EF4-FFF2-40B4-BE49-F238E27FC236}">
                <a16:creationId xmlns:a16="http://schemas.microsoft.com/office/drawing/2014/main" id="{5FB05BDD-F284-414F-979C-C3AC98E0C30C}"/>
              </a:ext>
              <a:ext uri="{C183D7F6-B498-43B3-948B-1728B52AA6E4}">
                <adec:decorative xmlns:adec="http://schemas.microsoft.com/office/drawing/2017/decorative" val="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0" y="0"/>
            <a:ext cx="203200" cy="6858000"/>
          </a:xfrm>
          <a:prstGeom prst="rect">
            <a:avLst/>
          </a:prstGeom>
        </p:spPr>
      </p:pic>
      <p:sp>
        <p:nvSpPr>
          <p:cNvPr id="8" name="Secteurs 7">
            <a:extLst>
              <a:ext uri="{FF2B5EF4-FFF2-40B4-BE49-F238E27FC236}">
                <a16:creationId xmlns:a16="http://schemas.microsoft.com/office/drawing/2014/main" id="{505D78C9-963D-B24C-99CB-CD2298B41611}"/>
              </a:ext>
              <a:ext uri="{C183D7F6-B498-43B3-948B-1728B52AA6E4}">
                <adec:decorative xmlns:adec="http://schemas.microsoft.com/office/drawing/2017/decorative" val="1"/>
              </a:ext>
            </a:extLst>
          </p:cNvPr>
          <p:cNvSpPr/>
          <p:nvPr/>
        </p:nvSpPr>
        <p:spPr>
          <a:xfrm rot="10800000">
            <a:off x="5750659" y="6511027"/>
            <a:ext cx="693945" cy="693945"/>
          </a:xfrm>
          <a:prstGeom prst="pie">
            <a:avLst>
              <a:gd name="adj1" fmla="val 0"/>
              <a:gd name="adj2" fmla="val 108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6" name="Espace réservé du numéro de diapositive 5">
            <a:extLst>
              <a:ext uri="{FF2B5EF4-FFF2-40B4-BE49-F238E27FC236}">
                <a16:creationId xmlns:a16="http://schemas.microsoft.com/office/drawing/2014/main" id="{0510393D-D11C-3745-A65E-3574B717719B}"/>
              </a:ext>
            </a:extLst>
          </p:cNvPr>
          <p:cNvSpPr>
            <a:spLocks noGrp="1"/>
          </p:cNvSpPr>
          <p:nvPr>
            <p:ph type="sldNum" sz="quarter" idx="4"/>
          </p:nvPr>
        </p:nvSpPr>
        <p:spPr>
          <a:xfrm>
            <a:off x="5837685" y="6567569"/>
            <a:ext cx="516628" cy="286372"/>
          </a:xfrm>
          <a:prstGeom prst="rect">
            <a:avLst/>
          </a:prstGeom>
        </p:spPr>
        <p:txBody>
          <a:bodyPr vert="horz" lIns="91440" tIns="45720" rIns="91440" bIns="45720" rtlCol="0" anchor="ctr"/>
          <a:lstStyle>
            <a:lvl1pPr algn="ctr">
              <a:defRPr sz="1200">
                <a:solidFill>
                  <a:schemeClr val="bg1"/>
                </a:solidFill>
              </a:defRPr>
            </a:lvl1pPr>
          </a:lstStyle>
          <a:p>
            <a:fld id="{F81F52AE-BAC1-4B09-AE3B-FD4173BFDC8C}" type="slidenum">
              <a:rPr lang="en-US" smtClean="0"/>
              <a:t>‹#›</a:t>
            </a:fld>
            <a:endParaRPr lang="en-US"/>
          </a:p>
        </p:txBody>
      </p:sp>
    </p:spTree>
    <p:extLst>
      <p:ext uri="{BB962C8B-B14F-4D97-AF65-F5344CB8AC3E}">
        <p14:creationId xmlns:p14="http://schemas.microsoft.com/office/powerpoint/2010/main" val="5833047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0" r:id="rId3"/>
    <p:sldLayoutId id="2147483664" r:id="rId4"/>
    <p:sldLayoutId id="2147483665" r:id="rId5"/>
    <p:sldLayoutId id="2147483666" r:id="rId6"/>
    <p:sldLayoutId id="2147483682" r:id="rId7"/>
    <p:sldLayoutId id="2147483667" r:id="rId8"/>
    <p:sldLayoutId id="2147483681" r:id="rId9"/>
    <p:sldLayoutId id="2147483683" r:id="rId10"/>
    <p:sldLayoutId id="2147483684" r:id="rId11"/>
    <p:sldLayoutId id="2147483685" r:id="rId12"/>
    <p:sldLayoutId id="2147483686" r:id="rId13"/>
    <p:sldLayoutId id="2147483671" r:id="rId14"/>
    <p:sldLayoutId id="2147483672" r:id="rId15"/>
    <p:sldLayoutId id="2147483673" r:id="rId16"/>
    <p:sldLayoutId id="2147483687" r:id="rId17"/>
    <p:sldLayoutId id="2147483674" r:id="rId18"/>
    <p:sldLayoutId id="2147483675" r:id="rId19"/>
    <p:sldLayoutId id="2147483676" r:id="rId20"/>
    <p:sldLayoutId id="2147483677" r:id="rId21"/>
    <p:sldLayoutId id="2147483678" r:id="rId22"/>
    <p:sldLayoutId id="2147483679" r:id="rId23"/>
  </p:sldLayoutIdLst>
  <p:txStyles>
    <p:titleStyle>
      <a:lvl1pPr marL="0" algn="l" defTabSz="914400" rtl="0" eaLnBrk="1" latinLnBrk="0" hangingPunct="1">
        <a:lnSpc>
          <a:spcPct val="90000"/>
        </a:lnSpc>
        <a:spcBef>
          <a:spcPct val="0"/>
        </a:spcBef>
        <a:buNone/>
        <a:defRPr lang="fr-FR" sz="3600" b="1" kern="1200" dirty="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internationaldisabilityalliance.org/sites/default/files/ida_equalizing_access_to_the_labour_market.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1FF5-D58F-D449-1A00-768A9158E633}"/>
              </a:ext>
            </a:extLst>
          </p:cNvPr>
          <p:cNvSpPr>
            <a:spLocks noGrp="1"/>
          </p:cNvSpPr>
          <p:nvPr>
            <p:ph type="ctrTitle"/>
          </p:nvPr>
        </p:nvSpPr>
        <p:spPr>
          <a:xfrm>
            <a:off x="5926246" y="1959752"/>
            <a:ext cx="5671394" cy="2749408"/>
          </a:xfrm>
        </p:spPr>
        <p:txBody>
          <a:bodyPr>
            <a:noAutofit/>
          </a:bodyPr>
          <a:lstStyle/>
          <a:p>
            <a:r>
              <a:rPr lang="en-US" sz="3000" dirty="0"/>
              <a:t>Equalizing access to the labor market for persons with disabilities</a:t>
            </a:r>
            <a:br>
              <a:rPr lang="en-US" sz="3000" dirty="0"/>
            </a:br>
            <a:br>
              <a:rPr lang="en-US" sz="3000" dirty="0"/>
            </a:br>
            <a:endParaRPr lang="en-US" sz="3000" dirty="0"/>
          </a:p>
        </p:txBody>
      </p:sp>
      <p:sp>
        <p:nvSpPr>
          <p:cNvPr id="3" name="Subtitle 2">
            <a:extLst>
              <a:ext uri="{FF2B5EF4-FFF2-40B4-BE49-F238E27FC236}">
                <a16:creationId xmlns:a16="http://schemas.microsoft.com/office/drawing/2014/main" id="{42FE880E-EB0D-BE32-AF1D-35EAB4CFC073}"/>
              </a:ext>
            </a:extLst>
          </p:cNvPr>
          <p:cNvSpPr>
            <a:spLocks noGrp="1"/>
          </p:cNvSpPr>
          <p:nvPr>
            <p:ph type="subTitle" idx="1"/>
          </p:nvPr>
        </p:nvSpPr>
        <p:spPr>
          <a:xfrm>
            <a:off x="5926246" y="4299752"/>
            <a:ext cx="5930473" cy="1079968"/>
          </a:xfrm>
        </p:spPr>
        <p:txBody>
          <a:bodyPr>
            <a:normAutofit/>
          </a:bodyPr>
          <a:lstStyle/>
          <a:p>
            <a:r>
              <a:rPr lang="en-IN" dirty="0"/>
              <a:t>Experiences from Inclusion Works</a:t>
            </a:r>
            <a:endParaRPr lang="fr-FR" dirty="0"/>
          </a:p>
          <a:p>
            <a:endParaRPr lang="en-US" dirty="0"/>
          </a:p>
        </p:txBody>
      </p:sp>
    </p:spTree>
    <p:extLst>
      <p:ext uri="{BB962C8B-B14F-4D97-AF65-F5344CB8AC3E}">
        <p14:creationId xmlns:p14="http://schemas.microsoft.com/office/powerpoint/2010/main" val="302722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D4FBC9-5B45-2564-55FC-FED6136D8132}"/>
              </a:ext>
            </a:extLst>
          </p:cNvPr>
          <p:cNvSpPr>
            <a:spLocks noGrp="1"/>
          </p:cNvSpPr>
          <p:nvPr>
            <p:ph type="title"/>
          </p:nvPr>
        </p:nvSpPr>
        <p:spPr>
          <a:xfrm>
            <a:off x="641022" y="143177"/>
            <a:ext cx="11076495" cy="928886"/>
          </a:xfrm>
        </p:spPr>
        <p:txBody>
          <a:bodyPr/>
          <a:lstStyle/>
          <a:p>
            <a:r>
              <a:rPr lang="en-US" dirty="0"/>
              <a:t>Background</a:t>
            </a:r>
          </a:p>
        </p:txBody>
      </p:sp>
      <p:sp>
        <p:nvSpPr>
          <p:cNvPr id="7" name="Content Placeholder 6">
            <a:extLst>
              <a:ext uri="{FF2B5EF4-FFF2-40B4-BE49-F238E27FC236}">
                <a16:creationId xmlns:a16="http://schemas.microsoft.com/office/drawing/2014/main" id="{6BEFF274-1C45-7D73-1149-2995616D6E29}"/>
              </a:ext>
            </a:extLst>
          </p:cNvPr>
          <p:cNvSpPr>
            <a:spLocks noGrp="1"/>
          </p:cNvSpPr>
          <p:nvPr>
            <p:ph sz="half" idx="1"/>
          </p:nvPr>
        </p:nvSpPr>
        <p:spPr>
          <a:xfrm>
            <a:off x="924049" y="1343608"/>
            <a:ext cx="10272685" cy="4170783"/>
          </a:xfrm>
        </p:spPr>
        <p:txBody>
          <a:bodyPr>
            <a:normAutofit/>
          </a:bodyPr>
          <a:lstStyle/>
          <a:p>
            <a:r>
              <a:rPr lang="en-US" sz="2000" dirty="0"/>
              <a:t>Inclusion Works was a 3-year consortium program with 11 partners, funded by FCDO, operational in Bangladesh, Kenya, Nigeria and Uganda.</a:t>
            </a:r>
          </a:p>
          <a:p>
            <a:r>
              <a:rPr lang="en-US" sz="2000" dirty="0"/>
              <a:t>As one of its goals, IW sought to “leverage increased action and investment from private, public and civil society actors to enable economic inclusion for women and men with disabilities through employment; in line with CRPD and SDG 8.”</a:t>
            </a:r>
          </a:p>
          <a:p>
            <a:r>
              <a:rPr lang="en-US" sz="2000" dirty="0"/>
              <a:t>The program aimed at finding solutions to address the “missing middle” by creating linkages between the supply (jobseekers) and the demand (employers).</a:t>
            </a:r>
          </a:p>
          <a:p>
            <a:r>
              <a:rPr lang="en-US" sz="2000" dirty="0"/>
              <a:t>The program worked with young jobseekers with disabilities through soft skills development and supporting a Bridge IT Academy in Kenya with the National Industrial Training Authority, among others.</a:t>
            </a:r>
          </a:p>
          <a:p>
            <a:r>
              <a:rPr lang="en-US" sz="2000" dirty="0"/>
              <a:t>This presentation will touch upon IDA’s experiences of supporting these initiatives.</a:t>
            </a:r>
          </a:p>
          <a:p>
            <a:endParaRPr lang="en-US" sz="2400" b="1" dirty="0"/>
          </a:p>
        </p:txBody>
      </p:sp>
      <p:pic>
        <p:nvPicPr>
          <p:cNvPr id="2" name="Picture 1">
            <a:extLst>
              <a:ext uri="{FF2B5EF4-FFF2-40B4-BE49-F238E27FC236}">
                <a16:creationId xmlns:a16="http://schemas.microsoft.com/office/drawing/2014/main" id="{A3674ECA-16DD-30E1-41D8-B541CB59178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242547" y="6117838"/>
            <a:ext cx="2837997" cy="596985"/>
          </a:xfrm>
          <a:prstGeom prst="rect">
            <a:avLst/>
          </a:prstGeom>
          <a:noFill/>
          <a:ln>
            <a:noFill/>
          </a:ln>
        </p:spPr>
      </p:pic>
    </p:spTree>
    <p:extLst>
      <p:ext uri="{BB962C8B-B14F-4D97-AF65-F5344CB8AC3E}">
        <p14:creationId xmlns:p14="http://schemas.microsoft.com/office/powerpoint/2010/main" val="242009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D4FBC9-5B45-2564-55FC-FED6136D8132}"/>
              </a:ext>
            </a:extLst>
          </p:cNvPr>
          <p:cNvSpPr>
            <a:spLocks noGrp="1"/>
          </p:cNvSpPr>
          <p:nvPr>
            <p:ph type="title"/>
          </p:nvPr>
        </p:nvSpPr>
        <p:spPr>
          <a:xfrm>
            <a:off x="641022" y="108887"/>
            <a:ext cx="11076495" cy="928886"/>
          </a:xfrm>
        </p:spPr>
        <p:txBody>
          <a:bodyPr/>
          <a:lstStyle/>
          <a:p>
            <a:r>
              <a:rPr lang="en-US" dirty="0"/>
              <a:t>What has worked</a:t>
            </a:r>
          </a:p>
        </p:txBody>
      </p:sp>
      <p:sp>
        <p:nvSpPr>
          <p:cNvPr id="7" name="Content Placeholder 6">
            <a:extLst>
              <a:ext uri="{FF2B5EF4-FFF2-40B4-BE49-F238E27FC236}">
                <a16:creationId xmlns:a16="http://schemas.microsoft.com/office/drawing/2014/main" id="{6BEFF274-1C45-7D73-1149-2995616D6E29}"/>
              </a:ext>
            </a:extLst>
          </p:cNvPr>
          <p:cNvSpPr>
            <a:spLocks noGrp="1"/>
          </p:cNvSpPr>
          <p:nvPr>
            <p:ph sz="half" idx="1"/>
          </p:nvPr>
        </p:nvSpPr>
        <p:spPr>
          <a:xfrm>
            <a:off x="924049" y="1343608"/>
            <a:ext cx="10272685" cy="4170783"/>
          </a:xfrm>
        </p:spPr>
        <p:txBody>
          <a:bodyPr>
            <a:normAutofit fontScale="92500"/>
          </a:bodyPr>
          <a:lstStyle/>
          <a:p>
            <a:r>
              <a:rPr lang="en-US" sz="2400" dirty="0"/>
              <a:t>There is a growing commitment among employers to be inclusive.</a:t>
            </a:r>
          </a:p>
          <a:p>
            <a:r>
              <a:rPr lang="en-US" sz="2400" dirty="0"/>
              <a:t>The Accenture Skills to Succeed modules were adapted for the use of jobseekers with disabilities under this program. The practice showed that with adaption, reasonable accommodation and individual support jobseekers with disabilities can access and equally benefit from these programs.</a:t>
            </a:r>
          </a:p>
          <a:p>
            <a:r>
              <a:rPr lang="en-US" sz="2400" dirty="0"/>
              <a:t>The success of the Bridge IT Academy demonstrated that when inclusion is approached with the question “what can we do to ensure persons with disabilities can participate in a training” rather than “who can participate in a training”, in active collaboration with OPDs, the results are much more inclusive.</a:t>
            </a:r>
          </a:p>
          <a:p>
            <a:r>
              <a:rPr lang="en-US" sz="2400" dirty="0"/>
              <a:t>Things that have worked – adapting training to meet a diversity of accommodation needs, individualized support, having commitment from business leadership, among others.</a:t>
            </a:r>
          </a:p>
        </p:txBody>
      </p:sp>
      <p:pic>
        <p:nvPicPr>
          <p:cNvPr id="2" name="Picture 1">
            <a:extLst>
              <a:ext uri="{FF2B5EF4-FFF2-40B4-BE49-F238E27FC236}">
                <a16:creationId xmlns:a16="http://schemas.microsoft.com/office/drawing/2014/main" id="{A3674ECA-16DD-30E1-41D8-B541CB59178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196827" y="6261015"/>
            <a:ext cx="2837997" cy="596985"/>
          </a:xfrm>
          <a:prstGeom prst="rect">
            <a:avLst/>
          </a:prstGeom>
          <a:noFill/>
          <a:ln>
            <a:noFill/>
          </a:ln>
        </p:spPr>
      </p:pic>
    </p:spTree>
    <p:extLst>
      <p:ext uri="{BB962C8B-B14F-4D97-AF65-F5344CB8AC3E}">
        <p14:creationId xmlns:p14="http://schemas.microsoft.com/office/powerpoint/2010/main" val="238331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D4FBC9-5B45-2564-55FC-FED6136D8132}"/>
              </a:ext>
            </a:extLst>
          </p:cNvPr>
          <p:cNvSpPr>
            <a:spLocks noGrp="1"/>
          </p:cNvSpPr>
          <p:nvPr>
            <p:ph type="title"/>
          </p:nvPr>
        </p:nvSpPr>
        <p:spPr>
          <a:xfrm>
            <a:off x="641022" y="108887"/>
            <a:ext cx="11076495" cy="928886"/>
          </a:xfrm>
        </p:spPr>
        <p:txBody>
          <a:bodyPr/>
          <a:lstStyle/>
          <a:p>
            <a:r>
              <a:rPr lang="en-US" dirty="0"/>
              <a:t>What have we learnt</a:t>
            </a:r>
          </a:p>
        </p:txBody>
      </p:sp>
      <p:sp>
        <p:nvSpPr>
          <p:cNvPr id="7" name="Content Placeholder 6">
            <a:extLst>
              <a:ext uri="{FF2B5EF4-FFF2-40B4-BE49-F238E27FC236}">
                <a16:creationId xmlns:a16="http://schemas.microsoft.com/office/drawing/2014/main" id="{6BEFF274-1C45-7D73-1149-2995616D6E29}"/>
              </a:ext>
            </a:extLst>
          </p:cNvPr>
          <p:cNvSpPr>
            <a:spLocks noGrp="1"/>
          </p:cNvSpPr>
          <p:nvPr>
            <p:ph sz="half" idx="1"/>
          </p:nvPr>
        </p:nvSpPr>
        <p:spPr>
          <a:xfrm>
            <a:off x="924049" y="1343608"/>
            <a:ext cx="10272685" cy="4617439"/>
          </a:xfrm>
        </p:spPr>
        <p:txBody>
          <a:bodyPr>
            <a:normAutofit fontScale="92500" lnSpcReduction="10000"/>
          </a:bodyPr>
          <a:lstStyle/>
          <a:p>
            <a:r>
              <a:rPr lang="en-GB" sz="2400" dirty="0"/>
              <a:t>Implementation gap – stakeholders are not aware of </a:t>
            </a:r>
            <a:br>
              <a:rPr lang="en-GB" sz="2400" dirty="0"/>
            </a:br>
            <a:r>
              <a:rPr lang="en-GB" sz="2400" dirty="0"/>
              <a:t> disability legislation and policy</a:t>
            </a:r>
          </a:p>
          <a:p>
            <a:r>
              <a:rPr lang="en-GB" sz="2400" dirty="0"/>
              <a:t>Exclusion of several groups, particularly those that are under-represented.</a:t>
            </a:r>
          </a:p>
          <a:p>
            <a:r>
              <a:rPr lang="en-GB" sz="2400" dirty="0"/>
              <a:t> Lack of disaggregated data hinders policy planning.</a:t>
            </a:r>
          </a:p>
          <a:p>
            <a:r>
              <a:rPr lang="en-GB" sz="2400" dirty="0"/>
              <a:t>Overemphasis on supply-side solutions or on reasonable</a:t>
            </a:r>
            <a:br>
              <a:rPr lang="en-GB" sz="2400" dirty="0"/>
            </a:br>
            <a:r>
              <a:rPr lang="en-GB" sz="2400" dirty="0"/>
              <a:t> accommodation does not translate to inclusive workplaces</a:t>
            </a:r>
          </a:p>
          <a:p>
            <a:r>
              <a:rPr lang="en-GB" sz="2400" dirty="0"/>
              <a:t>Sustainability requires active engagement of OPDs in design and decision-making, resourcing, and strengthening organizational  </a:t>
            </a:r>
            <a:br>
              <a:rPr lang="en-GB" sz="2400" dirty="0"/>
            </a:br>
            <a:r>
              <a:rPr lang="en-GB" sz="2400" dirty="0"/>
              <a:t> capacities </a:t>
            </a:r>
          </a:p>
          <a:p>
            <a:r>
              <a:rPr lang="en-GB" sz="2400" b="1" dirty="0"/>
              <a:t> There is a need to move away from the idea of “putting people into</a:t>
            </a:r>
            <a:br>
              <a:rPr lang="en-GB" sz="2400" b="1" dirty="0"/>
            </a:br>
            <a:r>
              <a:rPr lang="en-GB" sz="2400" b="1" dirty="0"/>
              <a:t>  jobs” and push for transforming workplaces to be more inclusive.</a:t>
            </a:r>
          </a:p>
          <a:p>
            <a:r>
              <a:rPr lang="en-GB" sz="2400" dirty="0"/>
              <a:t> The business case for inclusive employment does not align with the</a:t>
            </a:r>
            <a:br>
              <a:rPr lang="en-GB" sz="2400" dirty="0"/>
            </a:br>
            <a:r>
              <a:rPr lang="en-GB" sz="2400" dirty="0"/>
              <a:t> principles in the CRPD unless it is rooted in social justice.</a:t>
            </a:r>
            <a:endParaRPr lang="en-US" sz="2400" dirty="0"/>
          </a:p>
          <a:p>
            <a:endParaRPr lang="en-GB" sz="2400" dirty="0">
              <a:solidFill>
                <a:schemeClr val="tx2"/>
              </a:solidFill>
            </a:endParaRPr>
          </a:p>
          <a:p>
            <a:endParaRPr lang="en-GB" sz="2400" dirty="0">
              <a:solidFill>
                <a:schemeClr val="tx2"/>
              </a:solidFill>
            </a:endParaRPr>
          </a:p>
          <a:p>
            <a:endParaRPr lang="en-US" sz="2400" dirty="0"/>
          </a:p>
        </p:txBody>
      </p:sp>
      <p:pic>
        <p:nvPicPr>
          <p:cNvPr id="2" name="Picture 1">
            <a:extLst>
              <a:ext uri="{FF2B5EF4-FFF2-40B4-BE49-F238E27FC236}">
                <a16:creationId xmlns:a16="http://schemas.microsoft.com/office/drawing/2014/main" id="{A3674ECA-16DD-30E1-41D8-B541CB59178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139677" y="5961047"/>
            <a:ext cx="2837997" cy="596985"/>
          </a:xfrm>
          <a:prstGeom prst="rect">
            <a:avLst/>
          </a:prstGeom>
          <a:noFill/>
          <a:ln>
            <a:noFill/>
          </a:ln>
        </p:spPr>
      </p:pic>
    </p:spTree>
    <p:extLst>
      <p:ext uri="{BB962C8B-B14F-4D97-AF65-F5344CB8AC3E}">
        <p14:creationId xmlns:p14="http://schemas.microsoft.com/office/powerpoint/2010/main" val="128892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BEFF274-1C45-7D73-1149-2995616D6E29}"/>
              </a:ext>
            </a:extLst>
          </p:cNvPr>
          <p:cNvSpPr>
            <a:spLocks noGrp="1"/>
          </p:cNvSpPr>
          <p:nvPr>
            <p:ph sz="half" idx="1"/>
          </p:nvPr>
        </p:nvSpPr>
        <p:spPr>
          <a:xfrm>
            <a:off x="811530" y="2099388"/>
            <a:ext cx="6359962" cy="1329612"/>
          </a:xfrm>
        </p:spPr>
        <p:txBody>
          <a:bodyPr>
            <a:noAutofit/>
          </a:bodyPr>
          <a:lstStyle/>
          <a:p>
            <a:pPr marL="0" indent="0">
              <a:lnSpc>
                <a:spcPct val="107000"/>
              </a:lnSpc>
              <a:spcBef>
                <a:spcPts val="200"/>
              </a:spcBef>
              <a:buNone/>
            </a:pPr>
            <a:r>
              <a:rPr lang="en-IN" b="1" dirty="0">
                <a:effectLst/>
                <a:ea typeface="Calibri" panose="020F0502020204030204" pitchFamily="34" charset="0"/>
                <a:cs typeface="Times New Roman" panose="02020603050405020304" pitchFamily="18" charset="0"/>
              </a:rPr>
              <a:t>For details, please download the full report of IDA on implementin</a:t>
            </a:r>
            <a:r>
              <a:rPr lang="en-IN" b="1" dirty="0">
                <a:ea typeface="Calibri" panose="020F0502020204030204" pitchFamily="34" charset="0"/>
                <a:cs typeface="Times New Roman" panose="02020603050405020304" pitchFamily="18" charset="0"/>
              </a:rPr>
              <a:t>g Article 27</a:t>
            </a:r>
            <a:r>
              <a:rPr lang="en-IN" b="1" dirty="0">
                <a:effectLst/>
                <a:ea typeface="Calibri" panose="020F0502020204030204" pitchFamily="34" charset="0"/>
                <a:cs typeface="Times New Roman" panose="02020603050405020304" pitchFamily="18" charset="0"/>
              </a:rPr>
              <a:t> </a:t>
            </a:r>
            <a:r>
              <a:rPr lang="en-IN" b="1" dirty="0">
                <a:effectLst/>
                <a:ea typeface="Calibri" panose="020F0502020204030204" pitchFamily="34" charset="0"/>
                <a:cs typeface="Times New Roman" panose="02020603050405020304" pitchFamily="18" charset="0"/>
                <a:hlinkClick r:id="rId3"/>
              </a:rPr>
              <a:t>here</a:t>
            </a:r>
            <a:endParaRPr lang="en-IN" b="1" dirty="0">
              <a:effectLs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4720" y="-34290"/>
            <a:ext cx="4663440" cy="6568439"/>
          </a:xfrm>
          <a:prstGeom prst="rect">
            <a:avLst/>
          </a:prstGeom>
        </p:spPr>
      </p:pic>
    </p:spTree>
    <p:extLst>
      <p:ext uri="{BB962C8B-B14F-4D97-AF65-F5344CB8AC3E}">
        <p14:creationId xmlns:p14="http://schemas.microsoft.com/office/powerpoint/2010/main" val="322208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957406"/>
      </p:ext>
    </p:extLst>
  </p:cSld>
  <p:clrMapOvr>
    <a:masterClrMapping/>
  </p:clrMapOvr>
</p:sld>
</file>

<file path=ppt/theme/theme1.xml><?xml version="1.0" encoding="utf-8"?>
<a:theme xmlns:a="http://schemas.openxmlformats.org/drawingml/2006/main" name="IDA_Thème PPT">
  <a:themeElements>
    <a:clrScheme name="IDA_2022">
      <a:dk1>
        <a:sysClr val="windowText" lastClr="000000"/>
      </a:dk1>
      <a:lt1>
        <a:sysClr val="window" lastClr="FFFFFF"/>
      </a:lt1>
      <a:dk2>
        <a:srgbClr val="1A2447"/>
      </a:dk2>
      <a:lt2>
        <a:srgbClr val="E7E6E6"/>
      </a:lt2>
      <a:accent1>
        <a:srgbClr val="1226AA"/>
      </a:accent1>
      <a:accent2>
        <a:srgbClr val="F4690E"/>
      </a:accent2>
      <a:accent3>
        <a:srgbClr val="178993"/>
      </a:accent3>
      <a:accent4>
        <a:srgbClr val="F5940D"/>
      </a:accent4>
      <a:accent5>
        <a:srgbClr val="2A7DE1"/>
      </a:accent5>
      <a:accent6>
        <a:srgbClr val="01BAA3"/>
      </a:accent6>
      <a:hlink>
        <a:srgbClr val="1226AA"/>
      </a:hlink>
      <a:folHlink>
        <a:srgbClr val="DE2261"/>
      </a:folHlink>
    </a:clrScheme>
    <a:fontScheme name="IDA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1FE059E-DDA0-465D-A105-8D466B03786F}" vid="{DA8A5BD2-E0A7-49F2-B6ED-AC26410C34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FDD26C6C504A4E85B3404F7EBBB531" ma:contentTypeVersion="10" ma:contentTypeDescription="Crée un document." ma:contentTypeScope="" ma:versionID="59b316104b2df015e7fb2e49e291f35e">
  <xsd:schema xmlns:xsd="http://www.w3.org/2001/XMLSchema" xmlns:xs="http://www.w3.org/2001/XMLSchema" xmlns:p="http://schemas.microsoft.com/office/2006/metadata/properties" xmlns:ns2="b1fc761c-fada-4f27-874d-05cb205add38" xmlns:ns3="e9d24f6c-b853-4545-8cdd-b83bfaffdd6d" targetNamespace="http://schemas.microsoft.com/office/2006/metadata/properties" ma:root="true" ma:fieldsID="ec04a66e29ef1a4b809f3a056713f727" ns2:_="" ns3:_="">
    <xsd:import namespace="b1fc761c-fada-4f27-874d-05cb205add38"/>
    <xsd:import namespace="e9d24f6c-b853-4545-8cdd-b83bfaffdd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fc761c-fada-4f27-874d-05cb205add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d24f6c-b853-4545-8cdd-b83bfaffdd6d"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5AC963-3D8F-40AB-9F12-D38548942E1C}">
  <ds:schemaRefs>
    <ds:schemaRef ds:uri="http://schemas.microsoft.com/sharepoint/v3/contenttype/forms"/>
  </ds:schemaRefs>
</ds:datastoreItem>
</file>

<file path=customXml/itemProps2.xml><?xml version="1.0" encoding="utf-8"?>
<ds:datastoreItem xmlns:ds="http://schemas.openxmlformats.org/officeDocument/2006/customXml" ds:itemID="{46A020D0-BCA2-46A9-BDF5-4BA22C5C4A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fc761c-fada-4f27-874d-05cb205add38"/>
    <ds:schemaRef ds:uri="e9d24f6c-b853-4545-8cdd-b83bfaffdd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41F229-238E-40A5-B3A2-5FF3627B28EA}">
  <ds:schemaRefs>
    <ds:schemaRef ds:uri="http://schemas.microsoft.com/office/2006/documentManagement/types"/>
    <ds:schemaRef ds:uri="http://schemas.openxmlformats.org/package/2006/metadata/core-properties"/>
    <ds:schemaRef ds:uri="b1fc761c-fada-4f27-874d-05cb205add38"/>
    <ds:schemaRef ds:uri="http://purl.org/dc/dcmitype/"/>
    <ds:schemaRef ds:uri="http://purl.org/dc/elements/1.1/"/>
    <ds:schemaRef ds:uri="http://www.w3.org/XML/1998/namespace"/>
    <ds:schemaRef ds:uri="http://schemas.microsoft.com/office/infopath/2007/PartnerControls"/>
    <ds:schemaRef ds:uri="e9d24f6c-b853-4545-8cdd-b83bfaffdd6d"/>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IDA-Template-PPT (1)</Template>
  <TotalTime>1036</TotalTime>
  <Words>444</Words>
  <Application>Microsoft Office PowerPoint</Application>
  <PresentationFormat>Widescreen</PresentationFormat>
  <Paragraphs>28</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Roboto</vt:lpstr>
      <vt:lpstr>Segoe UI</vt:lpstr>
      <vt:lpstr>IDA_Thème PPT</vt:lpstr>
      <vt:lpstr>Equalizing access to the labor market for persons with disabilities  </vt:lpstr>
      <vt:lpstr>Background</vt:lpstr>
      <vt:lpstr>What has worked</vt:lpstr>
      <vt:lpstr>What have we learnt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Bach</dc:creator>
  <cp:lastModifiedBy>Dorodi Sharma</cp:lastModifiedBy>
  <cp:revision>35</cp:revision>
  <dcterms:created xsi:type="dcterms:W3CDTF">2022-06-28T09:55:00Z</dcterms:created>
  <dcterms:modified xsi:type="dcterms:W3CDTF">2022-12-12T12:36:16Z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0x0101004FFDD26C6C504A4E85B3404F7EBBB531</vt:lpwstr>
  </property>
</Properties>
</file>