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Lst>
  <p:sldSz type="screen16x9" cy="6858000" cx="12192000"/>
  <p:notesSz cx="6858000" cy="9144000"/>
  <p:defaultText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000" autoAdjust="0"/>
    <p:restoredTop sz="94660"/>
  </p:normalViewPr>
  <p:slideViewPr>
    <p:cSldViewPr snapToGrid="0">
      <p:cViewPr varScale="1">
        <p:scale>
          <a:sx n="74" d="100"/>
          <a:sy n="74" d="100"/>
        </p:scale>
        <p:origin x="576" y="72"/>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tableStyles" Target="tableStyle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65" name=""/>
        <p:cNvGrpSpPr/>
        <p:nvPr/>
      </p:nvGrpSpPr>
      <p:grpSpPr>
        <a:xfrm>
          <a:off x="0" y="0"/>
          <a:ext cx="0" cy="0"/>
          <a:chOff x="0" y="0"/>
          <a:chExt cx="0" cy="0"/>
        </a:xfrm>
      </p:grpSpPr>
      <p:sp>
        <p:nvSpPr>
          <p:cNvPr id="1048797"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98"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99"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800"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801"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802"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30" name=""/>
        <p:cNvGrpSpPr/>
        <p:nvPr/>
      </p:nvGrpSpPr>
      <p:grpSpPr>
        <a:xfrm>
          <a:off x="0" y="0"/>
          <a:ext cx="0" cy="0"/>
          <a:chOff x="0" y="0"/>
          <a:chExt cx="0" cy="0"/>
        </a:xfrm>
      </p:grpSpPr>
      <p:grpSp>
        <p:nvGrpSpPr>
          <p:cNvPr id="31" name="Group 6"/>
          <p:cNvGrpSpPr/>
          <p:nvPr/>
        </p:nvGrpSpPr>
        <p:grpSpPr>
          <a:xfrm>
            <a:off x="0" y="0"/>
            <a:ext cx="12192000" cy="6858000"/>
            <a:chOff x="0" y="0"/>
            <a:chExt cx="12192000" cy="6858000"/>
          </a:xfrm>
        </p:grpSpPr>
        <p:sp>
          <p:nvSpPr>
            <p:cNvPr id="1048591" name="Rectangle 8"/>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592"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593"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dirty="0" lang="en-US"/>
          </a:p>
        </p:txBody>
      </p:sp>
      <p:sp>
        <p:nvSpPr>
          <p:cNvPr id="1048594" name="Subtitle 2"/>
          <p:cNvSpPr>
            <a:spLocks noGrp="1"/>
          </p:cNvSpPr>
          <p:nvPr>
            <p:ph type="subTitle" idx="1"/>
          </p:nvPr>
        </p:nvSpPr>
        <p:spPr bwMode="gray">
          <a:xfrm>
            <a:off x="1154955" y="4777380"/>
            <a:ext cx="8825658" cy="861420"/>
          </a:xfrm>
        </p:spPr>
        <p:txBody>
          <a:bodyPr anchor="t"/>
          <a:lstStyle>
            <a:lvl1pPr algn="l" indent="0" marL="0">
              <a:buNone/>
              <a:defRPr cap="all">
                <a:solidFill>
                  <a:schemeClr val="accent1">
                    <a:lumMod val="60000"/>
                    <a:lumOff val="40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dirty="0" lang="en-US"/>
          </a:p>
        </p:txBody>
      </p:sp>
      <p:sp>
        <p:nvSpPr>
          <p:cNvPr id="1048595"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dirty="0" lang="en-US"/>
              <a:t>4/21/2021</a:t>
            </a:fld>
            <a:endParaRPr dirty="0" lang="en-US"/>
          </a:p>
        </p:txBody>
      </p:sp>
      <p:sp>
        <p:nvSpPr>
          <p:cNvPr id="1048596"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dirty="0" lang="en-US"/>
              <a:t>
              </a:t>
            </a:r>
          </a:p>
        </p:txBody>
      </p:sp>
      <p:sp>
        <p:nvSpPr>
          <p:cNvPr id="1048597" name="Rectangle 10"/>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598" name="Slide Number Placeholder 5"/>
          <p:cNvSpPr>
            <a:spLocks noGrp="1"/>
          </p:cNvSpPr>
          <p:nvPr>
            <p:ph type="sldNum" sz="quarter" idx="12"/>
          </p:nvPr>
        </p:nvSpPr>
        <p:spPr>
          <a:xfrm>
            <a:off x="10352540" y="295729"/>
            <a:ext cx="838199" cy="767687"/>
          </a:xfrm>
        </p:spPr>
        <p:txBody>
          <a:bodyPr/>
          <a:p>
            <a:fld id="{D57F1E4F-1CFF-5643-939E-217C01CDF565}" type="slidenum">
              <a:rPr dirty="0" lang="en-US"/>
              <a:t>‹#›</a:t>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58" name=""/>
        <p:cNvGrpSpPr/>
        <p:nvPr/>
      </p:nvGrpSpPr>
      <p:grpSpPr>
        <a:xfrm>
          <a:off x="0" y="0"/>
          <a:ext cx="0" cy="0"/>
          <a:chOff x="0" y="0"/>
          <a:chExt cx="0" cy="0"/>
        </a:xfrm>
      </p:grpSpPr>
      <p:grpSp>
        <p:nvGrpSpPr>
          <p:cNvPr id="59" name="Group 8"/>
          <p:cNvGrpSpPr/>
          <p:nvPr/>
        </p:nvGrpSpPr>
        <p:grpSpPr>
          <a:xfrm>
            <a:off x="0" y="0"/>
            <a:ext cx="12192000" cy="6858000"/>
            <a:chOff x="0" y="0"/>
            <a:chExt cx="12192000" cy="6858000"/>
          </a:xfrm>
        </p:grpSpPr>
        <p:sp>
          <p:nvSpPr>
            <p:cNvPr id="1048743" name="Rectangle 12"/>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44" name="Oval 16"/>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45" name="Oval 17"/>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46" name="Oval 18"/>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47" name="Oval 19"/>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48" name="Oval 20"/>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49" name="Freeform 5"/>
            <p:cNvSpPr/>
            <p:nvPr/>
          </p:nvSpPr>
          <p:spPr bwMode="gray">
            <a:xfrm rot="10371525">
              <a:off x="263767" y="4438254"/>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50" name="Freeform 5"/>
            <p:cNvSpPr/>
            <p:nvPr/>
          </p:nvSpPr>
          <p:spPr bwMode="gray">
            <a:xfrm rot="10800000">
              <a:off x="459506" y="321130"/>
              <a:ext cx="11277600" cy="4533900"/>
            </a:xfrm>
            <a:custGeom>
              <a:avLst/>
              <a:ah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048751"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52" name="Title 1"/>
          <p:cNvSpPr>
            <a:spLocks noGrp="1"/>
          </p:cNvSpPr>
          <p:nvPr>
            <p:ph type="title"/>
          </p:nvPr>
        </p:nvSpPr>
        <p:spPr>
          <a:xfrm>
            <a:off x="1154954" y="4969927"/>
            <a:ext cx="8825659" cy="566738"/>
          </a:xfrm>
        </p:spPr>
        <p:txBody>
          <a:bodyPr anchor="b">
            <a:normAutofit/>
          </a:bodyPr>
          <a:lstStyle>
            <a:lvl1pPr algn="l">
              <a:defRPr b="0" sz="2400"/>
            </a:lvl1pPr>
          </a:lstStyle>
          <a:p>
            <a:r>
              <a:rPr lang="en-US" smtClean="0"/>
              <a:t>Click to edit Master title style</a:t>
            </a:r>
            <a:endParaRPr dirty="0" lang="en-US"/>
          </a:p>
        </p:txBody>
      </p:sp>
      <p:sp>
        <p:nvSpPr>
          <p:cNvPr id="1048753" name="Picture Placeholder 2"/>
          <p:cNvSpPr>
            <a:spLocks noChangeAspect="1" noGrp="1"/>
          </p:cNvSpPr>
          <p:nvPr>
            <p:ph type="pic" idx="1"/>
          </p:nvPr>
        </p:nvSpPr>
        <p:spPr>
          <a:xfrm>
            <a:off x="1154954" y="685800"/>
            <a:ext cx="8825659" cy="3429000"/>
          </a:xfrm>
          <a:prstGeom prst="roundRect">
            <a:avLst>
              <a:gd name="adj" fmla="val 1858"/>
            </a:avLst>
          </a:prstGeom>
          <a:effectLst>
            <a:outerShdw algn="tl" blurRad="50800" dir="5400000" dist="50800" rotWithShape="0">
              <a:srgbClr val="000000">
                <a:alpha val="43000"/>
              </a:srgbClr>
            </a:out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754" name="Text Placeholder 3"/>
          <p:cNvSpPr>
            <a:spLocks noGrp="1"/>
          </p:cNvSpPr>
          <p:nvPr>
            <p:ph type="body" sz="half" idx="2"/>
          </p:nvPr>
        </p:nvSpPr>
        <p:spPr>
          <a:xfrm>
            <a:off x="1154954" y="5536665"/>
            <a:ext cx="8825658" cy="493712"/>
          </a:xfrm>
        </p:spPr>
        <p:txBody>
          <a:bodyPr>
            <a:normAutofit/>
          </a:bodyPr>
          <a:lstStyle>
            <a:lvl1pPr indent="0" marL="0">
              <a:buNone/>
              <a:defRPr sz="1200">
                <a:solidFill>
                  <a:schemeClr val="accent1">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55" name="Date Placeholder 4"/>
          <p:cNvSpPr>
            <a:spLocks noGrp="1"/>
          </p:cNvSpPr>
          <p:nvPr>
            <p:ph type="dt" sz="half" idx="10"/>
          </p:nvPr>
        </p:nvSpPr>
        <p:spPr/>
        <p:txBody>
          <a:bodyPr/>
          <a:p>
            <a:fld id="{923A1CC3-2375-41D4-9E03-427CAF2A4C1A}" type="datetimeFigureOut">
              <a:rPr dirty="0" lang="en-US"/>
              <a:t>4/21/2021</a:t>
            </a:fld>
            <a:endParaRPr dirty="0" lang="en-US"/>
          </a:p>
        </p:txBody>
      </p:sp>
      <p:sp>
        <p:nvSpPr>
          <p:cNvPr id="1048756" name="Footer Placeholder 5"/>
          <p:cNvSpPr>
            <a:spLocks noGrp="1"/>
          </p:cNvSpPr>
          <p:nvPr>
            <p:ph type="ftr" sz="quarter" idx="11"/>
          </p:nvPr>
        </p:nvSpPr>
        <p:spPr/>
        <p:txBody>
          <a:bodyPr/>
          <a:p>
            <a:r>
              <a:rPr dirty="0" lang="en-US"/>
              <a:t>
              </a:t>
            </a:r>
          </a:p>
        </p:txBody>
      </p:sp>
      <p:sp>
        <p:nvSpPr>
          <p:cNvPr id="1048757" name="Rectangle 15"/>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58" name="Slide Number Placeholder 6"/>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p:cSld name="Title and Caption">
    <p:spTree>
      <p:nvGrpSpPr>
        <p:cNvPr id="47" name=""/>
        <p:cNvGrpSpPr/>
        <p:nvPr/>
      </p:nvGrpSpPr>
      <p:grpSpPr>
        <a:xfrm>
          <a:off x="0" y="0"/>
          <a:ext cx="0" cy="0"/>
          <a:chOff x="0" y="0"/>
          <a:chExt cx="0" cy="0"/>
        </a:xfrm>
      </p:grpSpPr>
      <p:grpSp>
        <p:nvGrpSpPr>
          <p:cNvPr id="48" name="Group 6"/>
          <p:cNvGrpSpPr/>
          <p:nvPr/>
        </p:nvGrpSpPr>
        <p:grpSpPr>
          <a:xfrm>
            <a:off x="0" y="0"/>
            <a:ext cx="12192000" cy="6858000"/>
            <a:chOff x="0" y="0"/>
            <a:chExt cx="12192000" cy="6858000"/>
          </a:xfrm>
        </p:grpSpPr>
        <p:sp>
          <p:nvSpPr>
            <p:cNvPr id="1048652" name="Rectangle 10"/>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53" name="Oval 13"/>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54" name="Oval 14"/>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55" name="Oval 15"/>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56" name="Oval 17"/>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57" name="Oval 18"/>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58" name="Freeform 5"/>
            <p:cNvSpPr/>
            <p:nvPr/>
          </p:nvSpPr>
          <p:spPr bwMode="gray">
            <a:xfrm rot="21010068">
              <a:off x="8490951" y="2714874"/>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659" name="Freeform 5"/>
            <p:cNvSpPr/>
            <p:nvPr/>
          </p:nvSpPr>
          <p:spPr bwMode="gray">
            <a:xfrm>
              <a:off x="455612" y="2801319"/>
              <a:ext cx="11277600" cy="3602637"/>
            </a:xfrm>
            <a:custGeom>
              <a:avLst/>
              <a:ah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048660"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661"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dirty="0" lang="en-US"/>
          </a:p>
        </p:txBody>
      </p:sp>
      <p:sp>
        <p:nvSpPr>
          <p:cNvPr id="1048662" name="Text Placeholder 3"/>
          <p:cNvSpPr>
            <a:spLocks noGrp="1"/>
          </p:cNvSpPr>
          <p:nvPr>
            <p:ph type="body" sz="half" idx="2"/>
          </p:nvPr>
        </p:nvSpPr>
        <p:spPr>
          <a:xfrm>
            <a:off x="1154954" y="3543300"/>
            <a:ext cx="8825659" cy="2476500"/>
          </a:xfrm>
        </p:spPr>
        <p:txBody>
          <a:bodyPr anchor="ctr">
            <a:normAutofit/>
          </a:bodyPr>
          <a:lstStyle>
            <a:lvl1pPr indent="0" marL="0">
              <a:buNone/>
              <a:defRPr sz="18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63" name="Date Placeholder 3"/>
          <p:cNvSpPr>
            <a:spLocks noGrp="1"/>
          </p:cNvSpPr>
          <p:nvPr>
            <p:ph type="dt" sz="half" idx="10"/>
          </p:nvPr>
        </p:nvSpPr>
        <p:spPr/>
        <p:txBody>
          <a:bodyPr/>
          <a:p>
            <a:fld id="{AFF16868-8199-4C2C-A5B1-63AEE139F88E}" type="datetimeFigureOut">
              <a:rPr dirty="0" lang="en-US"/>
              <a:t>4/21/2021</a:t>
            </a:fld>
            <a:endParaRPr dirty="0" lang="en-US"/>
          </a:p>
        </p:txBody>
      </p:sp>
      <p:sp>
        <p:nvSpPr>
          <p:cNvPr id="1048664" name="Footer Placeholder 4"/>
          <p:cNvSpPr>
            <a:spLocks noGrp="1"/>
          </p:cNvSpPr>
          <p:nvPr>
            <p:ph type="ftr" sz="quarter" idx="11"/>
          </p:nvPr>
        </p:nvSpPr>
        <p:spPr/>
        <p:txBody>
          <a:bodyPr/>
          <a:p>
            <a:r>
              <a:rPr dirty="0" lang="en-US"/>
              <a:t>
              </a:t>
            </a:r>
          </a:p>
        </p:txBody>
      </p:sp>
      <p:sp>
        <p:nvSpPr>
          <p:cNvPr id="1048665" name="Rectangle 12"/>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66"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p:cSld name="Quote with Caption">
    <p:spTree>
      <p:nvGrpSpPr>
        <p:cNvPr id="56" name=""/>
        <p:cNvGrpSpPr/>
        <p:nvPr/>
      </p:nvGrpSpPr>
      <p:grpSpPr>
        <a:xfrm>
          <a:off x="0" y="0"/>
          <a:ext cx="0" cy="0"/>
          <a:chOff x="0" y="0"/>
          <a:chExt cx="0" cy="0"/>
        </a:xfrm>
      </p:grpSpPr>
      <p:grpSp>
        <p:nvGrpSpPr>
          <p:cNvPr id="57" name="Group 2"/>
          <p:cNvGrpSpPr/>
          <p:nvPr/>
        </p:nvGrpSpPr>
        <p:grpSpPr>
          <a:xfrm>
            <a:off x="0" y="0"/>
            <a:ext cx="12192000" cy="6858000"/>
            <a:chOff x="0" y="0"/>
            <a:chExt cx="12192000" cy="6858000"/>
          </a:xfrm>
        </p:grpSpPr>
        <p:sp>
          <p:nvSpPr>
            <p:cNvPr id="1048725" name="Rectangle 16"/>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26" name="Oval 19"/>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27" name="Oval 21"/>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28" name="Oval 22"/>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29" name="Oval 23"/>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30" name="Oval 24"/>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31" name="Freeform 5"/>
            <p:cNvSpPr/>
            <p:nvPr/>
          </p:nvSpPr>
          <p:spPr bwMode="gray">
            <a:xfrm rot="21010068">
              <a:off x="8490951" y="4185117"/>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32" name="Freeform 5"/>
            <p:cNvSpPr/>
            <p:nvPr/>
          </p:nvSpPr>
          <p:spPr bwMode="gray">
            <a:xfrm>
              <a:off x="455612" y="4241801"/>
              <a:ext cx="11277600" cy="2337161"/>
            </a:xfrm>
            <a:custGeom>
              <a:avLst/>
              <a:ah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33"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34" name="TextBox 15"/>
          <p:cNvSpPr txBox="1"/>
          <p:nvPr/>
        </p:nvSpPr>
        <p:spPr bwMode="gray">
          <a:xfrm>
            <a:off x="881566" y="607336"/>
            <a:ext cx="801912" cy="1513840"/>
          </a:xfrm>
          <a:prstGeom prst="rect"/>
          <a:noFill/>
        </p:spPr>
        <p:txBody>
          <a:bodyPr rtlCol="0" wrap="square">
            <a:spAutoFit/>
          </a:bodyPr>
          <a:p>
            <a:pPr algn="r"/>
            <a:r>
              <a:rPr b="0" dirty="0" sz="9600" i="0" lang="en-US">
                <a:solidFill>
                  <a:schemeClr val="accent1">
                    <a:lumMod val="60000"/>
                    <a:lumOff val="40000"/>
                  </a:schemeClr>
                </a:solidFill>
                <a:latin typeface="Arial"/>
                <a:cs typeface="Arial"/>
              </a:rPr>
              <a:t>“</a:t>
            </a:r>
          </a:p>
        </p:txBody>
      </p:sp>
      <p:sp>
        <p:nvSpPr>
          <p:cNvPr id="1048735" name="TextBox 12"/>
          <p:cNvSpPr txBox="1"/>
          <p:nvPr/>
        </p:nvSpPr>
        <p:spPr bwMode="gray">
          <a:xfrm>
            <a:off x="9884458" y="2613787"/>
            <a:ext cx="652763" cy="1513840"/>
          </a:xfrm>
          <a:prstGeom prst="rect"/>
          <a:noFill/>
        </p:spPr>
        <p:txBody>
          <a:bodyPr rtlCol="0" wrap="square">
            <a:spAutoFit/>
          </a:bodyPr>
          <a:p>
            <a:pPr algn="r"/>
            <a:r>
              <a:rPr b="0" dirty="0" sz="9600" i="0" lang="en-US">
                <a:solidFill>
                  <a:schemeClr val="accent1">
                    <a:lumMod val="60000"/>
                    <a:lumOff val="40000"/>
                  </a:schemeClr>
                </a:solidFill>
                <a:latin typeface="Arial"/>
                <a:cs typeface="Arial"/>
              </a:rPr>
              <a:t>”</a:t>
            </a:r>
          </a:p>
        </p:txBody>
      </p:sp>
      <p:sp>
        <p:nvSpPr>
          <p:cNvPr id="1048736"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dirty="0" lang="en-US"/>
          </a:p>
        </p:txBody>
      </p:sp>
      <p:sp>
        <p:nvSpPr>
          <p:cNvPr id="1048737" name="Text Placeholder 3"/>
          <p:cNvSpPr>
            <a:spLocks noGrp="1"/>
          </p:cNvSpPr>
          <p:nvPr>
            <p:ph type="body" sz="half" idx="13"/>
          </p:nvPr>
        </p:nvSpPr>
        <p:spPr bwMode="gray">
          <a:xfrm>
            <a:off x="1945945" y="3678766"/>
            <a:ext cx="7731219" cy="342174"/>
          </a:xfrm>
        </p:spPr>
        <p:txBody>
          <a:bodyPr anchor="t">
            <a:normAutofit/>
          </a:bodyPr>
          <a:lstStyle>
            <a:lvl1pPr indent="0" marL="0">
              <a:buNone/>
              <a:defRPr b="0" cap="small" dirty="0" sz="1400" i="0" kern="1200" lang="en-US">
                <a:solidFill>
                  <a:schemeClr val="accent1">
                    <a:lumMod val="60000"/>
                    <a:lumOff val="40000"/>
                  </a:schemeClr>
                </a:solidFill>
                <a:latin typeface="+mn-lt"/>
                <a:ea typeface="+mn-ea"/>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38" name="Text Placeholder 3"/>
          <p:cNvSpPr>
            <a:spLocks noGrp="1"/>
          </p:cNvSpPr>
          <p:nvPr>
            <p:ph type="body" sz="half" idx="2"/>
          </p:nvPr>
        </p:nvSpPr>
        <p:spPr>
          <a:xfrm>
            <a:off x="1154954" y="5029199"/>
            <a:ext cx="9244897" cy="997857"/>
          </a:xfrm>
        </p:spPr>
        <p:txBody>
          <a:bodyPr anchor="ctr">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39" name="Date Placeholder 3"/>
          <p:cNvSpPr>
            <a:spLocks noGrp="1"/>
          </p:cNvSpPr>
          <p:nvPr>
            <p:ph type="dt" sz="half" idx="10"/>
          </p:nvPr>
        </p:nvSpPr>
        <p:spPr/>
        <p:txBody>
          <a:bodyPr/>
          <a:p>
            <a:fld id="{AAD9FF7F-6988-44CC-821B-644E70CD2F73}" type="datetimeFigureOut">
              <a:rPr dirty="0" lang="en-US"/>
              <a:t>4/21/2021</a:t>
            </a:fld>
            <a:endParaRPr dirty="0" lang="en-US"/>
          </a:p>
        </p:txBody>
      </p:sp>
      <p:sp>
        <p:nvSpPr>
          <p:cNvPr id="1048740" name="Footer Placeholder 4"/>
          <p:cNvSpPr>
            <a:spLocks noGrp="1"/>
          </p:cNvSpPr>
          <p:nvPr>
            <p:ph type="ftr" sz="quarter" idx="11"/>
          </p:nvPr>
        </p:nvSpPr>
        <p:spPr/>
        <p:txBody>
          <a:bodyPr/>
          <a:p>
            <a:r>
              <a:rPr dirty="0" lang="en-US"/>
              <a:t>
              </a:t>
            </a:r>
          </a:p>
        </p:txBody>
      </p:sp>
      <p:sp>
        <p:nvSpPr>
          <p:cNvPr id="1048741" name="Rectangle 18"/>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42"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p:cSld name="Name Card">
    <p:spTree>
      <p:nvGrpSpPr>
        <p:cNvPr id="45" name=""/>
        <p:cNvGrpSpPr/>
        <p:nvPr/>
      </p:nvGrpSpPr>
      <p:grpSpPr>
        <a:xfrm>
          <a:off x="0" y="0"/>
          <a:ext cx="0" cy="0"/>
          <a:chOff x="0" y="0"/>
          <a:chExt cx="0" cy="0"/>
        </a:xfrm>
      </p:grpSpPr>
      <p:grpSp>
        <p:nvGrpSpPr>
          <p:cNvPr id="46" name="Group 8"/>
          <p:cNvGrpSpPr/>
          <p:nvPr/>
        </p:nvGrpSpPr>
        <p:grpSpPr>
          <a:xfrm>
            <a:off x="0" y="0"/>
            <a:ext cx="12192000" cy="6858000"/>
            <a:chOff x="0" y="0"/>
            <a:chExt cx="12192000" cy="6858000"/>
          </a:xfrm>
        </p:grpSpPr>
        <p:sp>
          <p:nvSpPr>
            <p:cNvPr id="1048637" name="Rectangle 10"/>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38" name="Oval 14"/>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39" name="Oval 15"/>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40" name="Oval 16"/>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41" name="Oval 17"/>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42" name="Oval 18"/>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43" name="Freeform 5"/>
            <p:cNvSpPr/>
            <p:nvPr/>
          </p:nvSpPr>
          <p:spPr bwMode="gray">
            <a:xfrm rot="21010068">
              <a:off x="8490951" y="4193583"/>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644" name="Freeform 5"/>
            <p:cNvSpPr/>
            <p:nvPr/>
          </p:nvSpPr>
          <p:spPr bwMode="gray">
            <a:xfrm>
              <a:off x="455612" y="4241801"/>
              <a:ext cx="11277600" cy="2337161"/>
            </a:xfrm>
            <a:custGeom>
              <a:avLst/>
              <a:ah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645"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646" name="Title 1"/>
          <p:cNvSpPr>
            <a:spLocks noGrp="1"/>
          </p:cNvSpPr>
          <p:nvPr>
            <p:ph type="title"/>
          </p:nvPr>
        </p:nvSpPr>
        <p:spPr>
          <a:xfrm>
            <a:off x="1154954" y="2370667"/>
            <a:ext cx="8825660" cy="1822514"/>
          </a:xfrm>
        </p:spPr>
        <p:txBody>
          <a:bodyPr anchor="b"/>
          <a:lstStyle>
            <a:lvl1pPr algn="l">
              <a:defRPr b="0" cap="none" sz="4000"/>
            </a:lvl1pPr>
          </a:lstStyle>
          <a:p>
            <a:r>
              <a:rPr lang="en-US" smtClean="0"/>
              <a:t>Click to edit Master title style</a:t>
            </a:r>
            <a:endParaRPr dirty="0" lang="en-US"/>
          </a:p>
        </p:txBody>
      </p:sp>
      <p:sp>
        <p:nvSpPr>
          <p:cNvPr id="1048647" name="Text Placeholder 2"/>
          <p:cNvSpPr>
            <a:spLocks noGrp="1"/>
          </p:cNvSpPr>
          <p:nvPr>
            <p:ph type="body" idx="1"/>
          </p:nvPr>
        </p:nvSpPr>
        <p:spPr>
          <a:xfrm>
            <a:off x="1154954" y="5024967"/>
            <a:ext cx="8825659" cy="860400"/>
          </a:xfrm>
        </p:spPr>
        <p:txBody>
          <a:bodyPr anchor="t"/>
          <a:lstStyle>
            <a:lvl1pPr algn="l" indent="0" marL="0">
              <a:buNone/>
              <a:defRPr cap="none" sz="2000">
                <a:solidFill>
                  <a:schemeClr val="accent1">
                    <a:lumMod val="60000"/>
                    <a:lumOff val="4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48" name="Date Placeholder 3"/>
          <p:cNvSpPr>
            <a:spLocks noGrp="1"/>
          </p:cNvSpPr>
          <p:nvPr>
            <p:ph type="dt" sz="half" idx="10"/>
          </p:nvPr>
        </p:nvSpPr>
        <p:spPr/>
        <p:txBody>
          <a:bodyPr/>
          <a:p>
            <a:fld id="{5C12C299-16B2-4475-990D-751901EACC14}" type="datetimeFigureOut">
              <a:rPr dirty="0" lang="en-US"/>
              <a:t>4/21/2021</a:t>
            </a:fld>
            <a:endParaRPr dirty="0" lang="en-US"/>
          </a:p>
        </p:txBody>
      </p:sp>
      <p:sp>
        <p:nvSpPr>
          <p:cNvPr id="1048649" name="Footer Placeholder 4"/>
          <p:cNvSpPr>
            <a:spLocks noGrp="1"/>
          </p:cNvSpPr>
          <p:nvPr>
            <p:ph type="ftr" sz="quarter" idx="11"/>
          </p:nvPr>
        </p:nvSpPr>
        <p:spPr/>
        <p:txBody>
          <a:bodyPr/>
          <a:p>
            <a:r>
              <a:rPr dirty="0" lang="en-US"/>
              <a:t>
              </a:t>
            </a:r>
          </a:p>
        </p:txBody>
      </p:sp>
      <p:sp>
        <p:nvSpPr>
          <p:cNvPr id="1048650" name="Rectangle 13"/>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51"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61" name=""/>
        <p:cNvGrpSpPr/>
        <p:nvPr/>
      </p:nvGrpSpPr>
      <p:grpSpPr>
        <a:xfrm>
          <a:off x="0" y="0"/>
          <a:ext cx="0" cy="0"/>
          <a:chOff x="0" y="0"/>
          <a:chExt cx="0" cy="0"/>
        </a:xfrm>
      </p:grpSpPr>
      <p:sp>
        <p:nvSpPr>
          <p:cNvPr id="1048765"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dirty="0" lang="en-US"/>
          </a:p>
        </p:txBody>
      </p:sp>
      <p:sp>
        <p:nvSpPr>
          <p:cNvPr id="1048766" name="Text Placeholder 2"/>
          <p:cNvSpPr>
            <a:spLocks noGrp="1"/>
          </p:cNvSpPr>
          <p:nvPr>
            <p:ph type="body" idx="1"/>
          </p:nvPr>
        </p:nvSpPr>
        <p:spPr>
          <a:xfrm>
            <a:off x="1154954" y="2603502"/>
            <a:ext cx="3141878" cy="576262"/>
          </a:xfrm>
        </p:spPr>
        <p:txBody>
          <a:bodyPr anchor="b">
            <a:noAutofit/>
          </a:bodyPr>
          <a:lstStyle>
            <a:lvl1pPr indent="0" marL="0">
              <a:buNone/>
              <a:defRPr b="0" sz="2400">
                <a:solidFill>
                  <a:schemeClr val="accent1">
                    <a:lumMod val="60000"/>
                    <a:lumOff val="40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67" name="Text Placeholder 3"/>
          <p:cNvSpPr>
            <a:spLocks noGrp="1"/>
          </p:cNvSpPr>
          <p:nvPr>
            <p:ph type="body" sz="half" idx="15"/>
          </p:nvPr>
        </p:nvSpPr>
        <p:spPr>
          <a:xfrm>
            <a:off x="1154953" y="3179764"/>
            <a:ext cx="3141879" cy="2847293"/>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68" name="Text Placeholder 4"/>
          <p:cNvSpPr>
            <a:spLocks noGrp="1"/>
          </p:cNvSpPr>
          <p:nvPr>
            <p:ph type="body" sz="quarter" idx="3"/>
          </p:nvPr>
        </p:nvSpPr>
        <p:spPr>
          <a:xfrm>
            <a:off x="4512721" y="2603500"/>
            <a:ext cx="3147009" cy="576262"/>
          </a:xfrm>
        </p:spPr>
        <p:txBody>
          <a:bodyPr anchor="b">
            <a:noAutofit/>
          </a:bodyPr>
          <a:lstStyle>
            <a:lvl1pPr indent="0" marL="0">
              <a:buNone/>
              <a:defRPr b="0" sz="2400">
                <a:solidFill>
                  <a:schemeClr val="accent1">
                    <a:lumMod val="60000"/>
                    <a:lumOff val="40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69" name="Text Placeholder 3"/>
          <p:cNvSpPr>
            <a:spLocks noGrp="1"/>
          </p:cNvSpPr>
          <p:nvPr>
            <p:ph type="body" sz="half" idx="16"/>
          </p:nvPr>
        </p:nvSpPr>
        <p:spPr>
          <a:xfrm>
            <a:off x="4512721" y="3179763"/>
            <a:ext cx="3147009" cy="2847293"/>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70" name="Text Placeholder 4"/>
          <p:cNvSpPr>
            <a:spLocks noGrp="1"/>
          </p:cNvSpPr>
          <p:nvPr>
            <p:ph type="body" sz="quarter" idx="13"/>
          </p:nvPr>
        </p:nvSpPr>
        <p:spPr>
          <a:xfrm>
            <a:off x="7888135" y="2603501"/>
            <a:ext cx="3145730" cy="576262"/>
          </a:xfrm>
        </p:spPr>
        <p:txBody>
          <a:bodyPr anchor="b">
            <a:noAutofit/>
          </a:bodyPr>
          <a:lstStyle>
            <a:lvl1pPr indent="0" marL="0">
              <a:buNone/>
              <a:defRPr b="0" sz="2400">
                <a:solidFill>
                  <a:schemeClr val="accent1">
                    <a:lumMod val="60000"/>
                    <a:lumOff val="40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71" name="Text Placeholder 3"/>
          <p:cNvSpPr>
            <a:spLocks noGrp="1"/>
          </p:cNvSpPr>
          <p:nvPr>
            <p:ph type="body" sz="half" idx="17"/>
          </p:nvPr>
        </p:nvSpPr>
        <p:spPr>
          <a:xfrm>
            <a:off x="7888329" y="3179762"/>
            <a:ext cx="3145536" cy="2847293"/>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cxnSp>
        <p:nvCxnSpPr>
          <p:cNvPr id="3145730" name="Straight Connector 16"/>
          <p:cNvCxnSpPr>
            <a:cxnSpLocks/>
          </p:cNvCxnSpPr>
          <p:nvPr/>
        </p:nvCxnSpPr>
        <p:spPr>
          <a:xfrm>
            <a:off x="4403971" y="2569633"/>
            <a:ext cx="0" cy="3492499"/>
          </a:xfrm>
          <a:prstGeom prst="line"/>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17"/>
          <p:cNvCxnSpPr>
            <a:cxnSpLocks/>
          </p:cNvCxnSpPr>
          <p:nvPr/>
        </p:nvCxnSpPr>
        <p:spPr>
          <a:xfrm>
            <a:off x="7772401" y="2569633"/>
            <a:ext cx="0" cy="3492499"/>
          </a:xfrm>
          <a:prstGeom prst="line"/>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1048772" name="Date Placeholder 6"/>
          <p:cNvSpPr>
            <a:spLocks noGrp="1"/>
          </p:cNvSpPr>
          <p:nvPr>
            <p:ph type="dt" sz="half" idx="10"/>
          </p:nvPr>
        </p:nvSpPr>
        <p:spPr/>
        <p:txBody>
          <a:bodyPr/>
          <a:p>
            <a:fld id="{9FE86839-B9D8-4651-8783-F325ECE74E65}" type="datetimeFigureOut">
              <a:rPr dirty="0" lang="en-US"/>
              <a:t>4/21/2021</a:t>
            </a:fld>
            <a:endParaRPr dirty="0" lang="en-US"/>
          </a:p>
        </p:txBody>
      </p:sp>
      <p:sp>
        <p:nvSpPr>
          <p:cNvPr id="1048773" name="Footer Placeholder 7"/>
          <p:cNvSpPr>
            <a:spLocks noGrp="1"/>
          </p:cNvSpPr>
          <p:nvPr>
            <p:ph type="ftr" sz="quarter" idx="11"/>
          </p:nvPr>
        </p:nvSpPr>
        <p:spPr/>
        <p:txBody>
          <a:bodyPr/>
          <a:p>
            <a:r>
              <a:rPr dirty="0" lang="en-US"/>
              <a:t>
              </a:t>
            </a:r>
          </a:p>
        </p:txBody>
      </p:sp>
      <p:sp>
        <p:nvSpPr>
          <p:cNvPr id="1048774" name="Slide Number Placeholder 8"/>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51" name=""/>
        <p:cNvGrpSpPr/>
        <p:nvPr/>
      </p:nvGrpSpPr>
      <p:grpSpPr>
        <a:xfrm>
          <a:off x="0" y="0"/>
          <a:ext cx="0" cy="0"/>
          <a:chOff x="0" y="0"/>
          <a:chExt cx="0" cy="0"/>
        </a:xfrm>
      </p:grpSpPr>
      <p:sp>
        <p:nvSpPr>
          <p:cNvPr id="1048684"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dirty="0" lang="en-US"/>
          </a:p>
        </p:txBody>
      </p:sp>
      <p:sp>
        <p:nvSpPr>
          <p:cNvPr id="1048685" name="Text Placeholder 2"/>
          <p:cNvSpPr>
            <a:spLocks noGrp="1"/>
          </p:cNvSpPr>
          <p:nvPr>
            <p:ph type="body" idx="1"/>
          </p:nvPr>
        </p:nvSpPr>
        <p:spPr>
          <a:xfrm>
            <a:off x="1154954" y="4532844"/>
            <a:ext cx="3050438" cy="576262"/>
          </a:xfrm>
        </p:spPr>
        <p:txBody>
          <a:bodyPr anchor="b">
            <a:noAutofit/>
          </a:bodyPr>
          <a:lstStyle>
            <a:lvl1pPr indent="0" marL="0">
              <a:buNone/>
              <a:defRPr b="0" sz="2400">
                <a:solidFill>
                  <a:schemeClr val="accent1">
                    <a:lumMod val="60000"/>
                    <a:lumOff val="40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86" name="Picture Placeholder 2"/>
          <p:cNvSpPr>
            <a:spLocks noChangeAspect="1" noGrp="1"/>
          </p:cNvSpPr>
          <p:nvPr>
            <p:ph type="pic" idx="15"/>
          </p:nvPr>
        </p:nvSpPr>
        <p:spPr>
          <a:xfrm>
            <a:off x="1334553" y="2603500"/>
            <a:ext cx="2691242" cy="1591510"/>
          </a:xfrm>
          <a:prstGeom prst="roundRect">
            <a:avLst>
              <a:gd name="adj" fmla="val 1858"/>
            </a:avLst>
          </a:prstGeom>
          <a:effectLst>
            <a:outerShdw algn="tl" blurRad="50800" dir="5400000" dist="50800" rotWithShape="0">
              <a:srgbClr val="000000">
                <a:alpha val="43000"/>
              </a:srgbClr>
            </a:out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687" name="Text Placeholder 3"/>
          <p:cNvSpPr>
            <a:spLocks noGrp="1"/>
          </p:cNvSpPr>
          <p:nvPr>
            <p:ph type="body" sz="half" idx="18"/>
          </p:nvPr>
        </p:nvSpPr>
        <p:spPr>
          <a:xfrm>
            <a:off x="1154954" y="5109106"/>
            <a:ext cx="3050438" cy="917952"/>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88" name="Text Placeholder 4"/>
          <p:cNvSpPr>
            <a:spLocks noGrp="1"/>
          </p:cNvSpPr>
          <p:nvPr>
            <p:ph type="body" sz="quarter" idx="3"/>
          </p:nvPr>
        </p:nvSpPr>
        <p:spPr>
          <a:xfrm>
            <a:off x="4568865" y="4532844"/>
            <a:ext cx="3050438" cy="576263"/>
          </a:xfrm>
        </p:spPr>
        <p:txBody>
          <a:bodyPr anchor="b">
            <a:noAutofit/>
          </a:bodyPr>
          <a:lstStyle>
            <a:lvl1pPr indent="0" marL="0">
              <a:buNone/>
              <a:defRPr b="0" sz="2400">
                <a:solidFill>
                  <a:schemeClr val="accent1">
                    <a:lumMod val="60000"/>
                    <a:lumOff val="40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89" name="Picture Placeholder 2"/>
          <p:cNvSpPr>
            <a:spLocks noChangeAspect="1" noGrp="1"/>
          </p:cNvSpPr>
          <p:nvPr>
            <p:ph type="pic" idx="21"/>
          </p:nvPr>
        </p:nvSpPr>
        <p:spPr>
          <a:xfrm>
            <a:off x="4748462" y="2603500"/>
            <a:ext cx="2691243" cy="1591510"/>
          </a:xfrm>
          <a:prstGeom prst="roundRect">
            <a:avLst>
              <a:gd name="adj" fmla="val 1858"/>
            </a:avLst>
          </a:prstGeom>
          <a:effectLst>
            <a:outerShdw algn="tl" blurRad="50800" dir="5400000" dist="50800" rotWithShape="0">
              <a:srgbClr val="000000">
                <a:alpha val="43000"/>
              </a:srgbClr>
            </a:out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690" name="Text Placeholder 3"/>
          <p:cNvSpPr>
            <a:spLocks noGrp="1"/>
          </p:cNvSpPr>
          <p:nvPr>
            <p:ph type="body" sz="half" idx="19"/>
          </p:nvPr>
        </p:nvSpPr>
        <p:spPr>
          <a:xfrm>
            <a:off x="4570172" y="5109105"/>
            <a:ext cx="3050438" cy="917952"/>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91" name="Text Placeholder 4"/>
          <p:cNvSpPr>
            <a:spLocks noGrp="1"/>
          </p:cNvSpPr>
          <p:nvPr>
            <p:ph type="body" sz="quarter" idx="13"/>
          </p:nvPr>
        </p:nvSpPr>
        <p:spPr>
          <a:xfrm>
            <a:off x="7982775" y="4532845"/>
            <a:ext cx="3051095" cy="576262"/>
          </a:xfrm>
        </p:spPr>
        <p:txBody>
          <a:bodyPr anchor="b">
            <a:noAutofit/>
          </a:bodyPr>
          <a:lstStyle>
            <a:lvl1pPr indent="0" marL="0">
              <a:buNone/>
              <a:defRPr b="0" sz="2400">
                <a:solidFill>
                  <a:schemeClr val="accent1">
                    <a:lumMod val="60000"/>
                    <a:lumOff val="40000"/>
                  </a:schemeClr>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92" name="Picture Placeholder 2"/>
          <p:cNvSpPr>
            <a:spLocks noChangeAspect="1" noGrp="1"/>
          </p:cNvSpPr>
          <p:nvPr>
            <p:ph type="pic" idx="22"/>
          </p:nvPr>
        </p:nvSpPr>
        <p:spPr>
          <a:xfrm>
            <a:off x="8163031" y="2603500"/>
            <a:ext cx="2691242" cy="1591510"/>
          </a:xfrm>
          <a:prstGeom prst="roundRect">
            <a:avLst>
              <a:gd name="adj" fmla="val 1858"/>
            </a:avLst>
          </a:prstGeom>
          <a:effectLst>
            <a:outerShdw algn="tl" blurRad="50800" dir="5400000" dist="50800" rotWithShape="0">
              <a:srgbClr val="000000">
                <a:alpha val="43000"/>
              </a:srgbClr>
            </a:out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r>
              <a:rPr lang="en-US" smtClean="0"/>
              <a:t>Click icon to add picture</a:t>
            </a:r>
            <a:endParaRPr dirty="0" lang="en-US"/>
          </a:p>
        </p:txBody>
      </p:sp>
      <p:sp>
        <p:nvSpPr>
          <p:cNvPr id="1048693" name="Text Placeholder 3"/>
          <p:cNvSpPr>
            <a:spLocks noGrp="1"/>
          </p:cNvSpPr>
          <p:nvPr>
            <p:ph type="body" sz="half" idx="20"/>
          </p:nvPr>
        </p:nvSpPr>
        <p:spPr>
          <a:xfrm>
            <a:off x="7982775" y="5109104"/>
            <a:ext cx="3051096" cy="917952"/>
          </a:xfrm>
        </p:spPr>
        <p:txBody>
          <a:bodyPr anchor="t">
            <a:normAutofit/>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cxnSp>
        <p:nvCxnSpPr>
          <p:cNvPr id="3145728" name="Straight Connector 42"/>
          <p:cNvCxnSpPr>
            <a:cxnSpLocks/>
          </p:cNvCxnSpPr>
          <p:nvPr/>
        </p:nvCxnSpPr>
        <p:spPr>
          <a:xfrm>
            <a:off x="4405831" y="2569633"/>
            <a:ext cx="0" cy="3492499"/>
          </a:xfrm>
          <a:prstGeom prst="line"/>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43"/>
          <p:cNvCxnSpPr>
            <a:cxnSpLocks/>
          </p:cNvCxnSpPr>
          <p:nvPr/>
        </p:nvCxnSpPr>
        <p:spPr>
          <a:xfrm>
            <a:off x="7797802" y="2569633"/>
            <a:ext cx="0" cy="3492499"/>
          </a:xfrm>
          <a:prstGeom prst="line"/>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1048694" name="Date Placeholder 6"/>
          <p:cNvSpPr>
            <a:spLocks noGrp="1"/>
          </p:cNvSpPr>
          <p:nvPr>
            <p:ph type="dt" sz="half" idx="10"/>
          </p:nvPr>
        </p:nvSpPr>
        <p:spPr/>
        <p:txBody>
          <a:bodyPr/>
          <a:p>
            <a:fld id="{FD484F64-32F6-45C5-931F-ADC1662401D0}" type="datetimeFigureOut">
              <a:rPr dirty="0" lang="en-US"/>
              <a:t>4/21/2021</a:t>
            </a:fld>
            <a:endParaRPr dirty="0" lang="en-US"/>
          </a:p>
        </p:txBody>
      </p:sp>
      <p:sp>
        <p:nvSpPr>
          <p:cNvPr id="1048695" name="Footer Placeholder 7"/>
          <p:cNvSpPr>
            <a:spLocks noGrp="1"/>
          </p:cNvSpPr>
          <p:nvPr>
            <p:ph type="ftr" sz="quarter" idx="11"/>
          </p:nvPr>
        </p:nvSpPr>
        <p:spPr>
          <a:xfrm>
            <a:off x="561111" y="6391838"/>
            <a:ext cx="3644282" cy="304801"/>
          </a:xfrm>
        </p:spPr>
        <p:txBody>
          <a:bodyPr/>
          <a:p>
            <a:r>
              <a:rPr dirty="0" lang="en-US"/>
              <a:t>
              </a:t>
            </a:r>
          </a:p>
        </p:txBody>
      </p:sp>
      <p:sp>
        <p:nvSpPr>
          <p:cNvPr id="1048696" name="Slide Number Placeholder 8"/>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4" name=""/>
        <p:cNvGrpSpPr/>
        <p:nvPr/>
      </p:nvGrpSpPr>
      <p:grpSpPr>
        <a:xfrm>
          <a:off x="0" y="0"/>
          <a:ext cx="0" cy="0"/>
          <a:chOff x="0" y="0"/>
          <a:chExt cx="0" cy="0"/>
        </a:xfrm>
      </p:grpSpPr>
      <p:sp>
        <p:nvSpPr>
          <p:cNvPr id="1048792" name="Title 1"/>
          <p:cNvSpPr>
            <a:spLocks noGrp="1"/>
          </p:cNvSpPr>
          <p:nvPr>
            <p:ph type="title"/>
          </p:nvPr>
        </p:nvSpPr>
        <p:spPr>
          <a:xfrm>
            <a:off x="1154954" y="973668"/>
            <a:ext cx="8825659" cy="706964"/>
          </a:xfrm>
        </p:spPr>
        <p:txBody>
          <a:bodyPr/>
          <a:p>
            <a:r>
              <a:rPr lang="en-US" smtClean="0"/>
              <a:t>Click to edit Master title style</a:t>
            </a:r>
            <a:endParaRPr dirty="0" lang="en-US"/>
          </a:p>
        </p:txBody>
      </p:sp>
      <p:sp>
        <p:nvSpPr>
          <p:cNvPr id="1048793" name="Vertical Text Placeholder 2"/>
          <p:cNvSpPr>
            <a:spLocks noGrp="1"/>
          </p:cNvSpPr>
          <p:nvPr>
            <p:ph type="body" orient="vert" idx="1"/>
          </p:nvPr>
        </p:nvSpPr>
        <p:spPr>
          <a:xfrm>
            <a:off x="1154954" y="2603500"/>
            <a:ext cx="8825659" cy="3416300"/>
          </a:xfrm>
        </p:spPr>
        <p:txBody>
          <a:bodyPr anchor="t" anchorCtr="0"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94" name="Date Placeholder 3"/>
          <p:cNvSpPr>
            <a:spLocks noGrp="1"/>
          </p:cNvSpPr>
          <p:nvPr>
            <p:ph type="dt" sz="half" idx="10"/>
          </p:nvPr>
        </p:nvSpPr>
        <p:spPr>
          <a:xfrm>
            <a:off x="10695439" y="6391838"/>
            <a:ext cx="990599" cy="304799"/>
          </a:xfrm>
        </p:spPr>
        <p:txBody>
          <a:bodyPr/>
          <a:p>
            <a:fld id="{53086D93-FCAC-47E0-A2EE-787E62CA814C}" type="datetimeFigureOut">
              <a:rPr dirty="0" lang="en-US"/>
              <a:t>4/21/2021</a:t>
            </a:fld>
            <a:endParaRPr dirty="0" lang="en-US"/>
          </a:p>
        </p:txBody>
      </p:sp>
      <p:sp>
        <p:nvSpPr>
          <p:cNvPr id="1048795" name="Footer Placeholder 4"/>
          <p:cNvSpPr>
            <a:spLocks noGrp="1"/>
          </p:cNvSpPr>
          <p:nvPr>
            <p:ph type="ftr" sz="quarter" idx="11"/>
          </p:nvPr>
        </p:nvSpPr>
        <p:spPr/>
        <p:txBody>
          <a:bodyPr/>
          <a:p>
            <a:r>
              <a:rPr dirty="0" lang="en-US"/>
              <a:t>
              </a:t>
            </a:r>
          </a:p>
        </p:txBody>
      </p:sp>
      <p:sp>
        <p:nvSpPr>
          <p:cNvPr id="1048796"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showMasterSp="0" type="vertTitleAndTx">
  <p:cSld name="Vertical Title and Text">
    <p:spTree>
      <p:nvGrpSpPr>
        <p:cNvPr id="54" name=""/>
        <p:cNvGrpSpPr/>
        <p:nvPr/>
      </p:nvGrpSpPr>
      <p:grpSpPr>
        <a:xfrm>
          <a:off x="0" y="0"/>
          <a:ext cx="0" cy="0"/>
          <a:chOff x="0" y="0"/>
          <a:chExt cx="0" cy="0"/>
        </a:xfrm>
      </p:grpSpPr>
      <p:grpSp>
        <p:nvGrpSpPr>
          <p:cNvPr id="55" name="Group 8"/>
          <p:cNvGrpSpPr/>
          <p:nvPr/>
        </p:nvGrpSpPr>
        <p:grpSpPr>
          <a:xfrm>
            <a:off x="0" y="0"/>
            <a:ext cx="12192000" cy="6858000"/>
            <a:chOff x="0" y="0"/>
            <a:chExt cx="12192000" cy="6858000"/>
          </a:xfrm>
        </p:grpSpPr>
        <p:sp>
          <p:nvSpPr>
            <p:cNvPr id="1048709" name="Rectangle 11"/>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10" name="Oval 14"/>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1" name="Oval 15"/>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2" name="Oval 17"/>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3" name="Oval 18"/>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4" name="Oval 19"/>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15" name="Rectangle 6"/>
            <p:cNvSpPr/>
            <p:nvPr/>
          </p:nvSpPr>
          <p:spPr bwMode="gray">
            <a:xfrm>
              <a:off x="414867" y="402165"/>
              <a:ext cx="6510866" cy="6053670"/>
            </a:xfrm>
            <a:prstGeom prst="rect"/>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716" name="Freeform 5"/>
            <p:cNvSpPr/>
            <p:nvPr/>
          </p:nvSpPr>
          <p:spPr bwMode="gray">
            <a:xfrm rot="5101749">
              <a:off x="6294738" y="4577737"/>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17" name="Freeform 5"/>
            <p:cNvSpPr/>
            <p:nvPr/>
          </p:nvSpPr>
          <p:spPr bwMode="gray">
            <a:xfrm rot="5400000">
              <a:off x="4449232" y="2801721"/>
              <a:ext cx="6053670" cy="1254558"/>
            </a:xfrm>
            <a:custGeom>
              <a:avLst/>
              <a:ah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18"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19" name="Vertical Title 1"/>
          <p:cNvSpPr>
            <a:spLocks noGrp="1"/>
          </p:cNvSpPr>
          <p:nvPr>
            <p:ph type="title" orient="vert"/>
          </p:nvPr>
        </p:nvSpPr>
        <p:spPr>
          <a:xfrm>
            <a:off x="8585235" y="1278467"/>
            <a:ext cx="1409965" cy="4748590"/>
          </a:xfrm>
        </p:spPr>
        <p:txBody>
          <a:bodyPr anchor="b" anchorCtr="0" vert="eaVert"/>
          <a:p>
            <a:r>
              <a:rPr lang="en-US" smtClean="0"/>
              <a:t>Click to edit Master title style</a:t>
            </a:r>
            <a:endParaRPr dirty="0" lang="en-US"/>
          </a:p>
        </p:txBody>
      </p:sp>
      <p:sp>
        <p:nvSpPr>
          <p:cNvPr id="1048720" name="Vertical Text Placeholder 2"/>
          <p:cNvSpPr>
            <a:spLocks noGrp="1"/>
          </p:cNvSpPr>
          <p:nvPr>
            <p:ph type="body" orient="vert" idx="1"/>
          </p:nvPr>
        </p:nvSpPr>
        <p:spPr>
          <a:xfrm>
            <a:off x="1154954" y="1278467"/>
            <a:ext cx="6256025" cy="4748590"/>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21" name="Date Placeholder 3"/>
          <p:cNvSpPr>
            <a:spLocks noGrp="1"/>
          </p:cNvSpPr>
          <p:nvPr>
            <p:ph type="dt" sz="half" idx="10"/>
          </p:nvPr>
        </p:nvSpPr>
        <p:spPr>
          <a:xfrm>
            <a:off x="10653104" y="6391838"/>
            <a:ext cx="992135" cy="304799"/>
          </a:xfrm>
        </p:spPr>
        <p:txBody>
          <a:bodyPr/>
          <a:p>
            <a:fld id="{CDA879A6-0FD0-4734-A311-86BFCA472E6E}" type="datetimeFigureOut">
              <a:rPr dirty="0" lang="en-US"/>
              <a:t>4/21/2021</a:t>
            </a:fld>
            <a:endParaRPr dirty="0" lang="en-US"/>
          </a:p>
        </p:txBody>
      </p:sp>
      <p:sp>
        <p:nvSpPr>
          <p:cNvPr id="1048722" name="Footer Placeholder 4"/>
          <p:cNvSpPr>
            <a:spLocks noGrp="1"/>
          </p:cNvSpPr>
          <p:nvPr>
            <p:ph type="ftr" sz="quarter" idx="11"/>
          </p:nvPr>
        </p:nvSpPr>
        <p:spPr/>
        <p:txBody>
          <a:bodyPr/>
          <a:p>
            <a:r>
              <a:rPr dirty="0" lang="en-US"/>
              <a:t>
              </a:t>
            </a:r>
          </a:p>
        </p:txBody>
      </p:sp>
      <p:sp>
        <p:nvSpPr>
          <p:cNvPr id="1048723" name="Rectangle 13"/>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24"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3" name=""/>
        <p:cNvGrpSpPr/>
        <p:nvPr/>
      </p:nvGrpSpPr>
      <p:grpSpPr>
        <a:xfrm>
          <a:off x="0" y="0"/>
          <a:ext cx="0" cy="0"/>
          <a:chOff x="0" y="0"/>
          <a:chExt cx="0" cy="0"/>
        </a:xfrm>
      </p:grpSpPr>
      <p:sp>
        <p:nvSpPr>
          <p:cNvPr id="1048601" name="Title 1"/>
          <p:cNvSpPr>
            <a:spLocks noGrp="1"/>
          </p:cNvSpPr>
          <p:nvPr>
            <p:ph type="title"/>
          </p:nvPr>
        </p:nvSpPr>
        <p:spPr/>
        <p:txBody>
          <a:bodyPr/>
          <a:p>
            <a:r>
              <a:rPr lang="en-US" smtClean="0"/>
              <a:t>Click to edit Master title style</a:t>
            </a:r>
            <a:endParaRPr dirty="0" lang="en-US"/>
          </a:p>
        </p:txBody>
      </p:sp>
      <p:sp>
        <p:nvSpPr>
          <p:cNvPr id="1048602" name="Content Placeholder 2"/>
          <p:cNvSpPr>
            <a:spLocks noGrp="1"/>
          </p:cNvSpPr>
          <p:nvPr>
            <p:ph idx="1"/>
          </p:nvPr>
        </p:nvSpPr>
        <p:spPr>
          <a:xfrm>
            <a:off x="1154954" y="2603500"/>
            <a:ext cx="8825659" cy="3416300"/>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603" name="Date Placeholder 3"/>
          <p:cNvSpPr>
            <a:spLocks noGrp="1"/>
          </p:cNvSpPr>
          <p:nvPr>
            <p:ph type="dt" sz="half" idx="10"/>
          </p:nvPr>
        </p:nvSpPr>
        <p:spPr/>
        <p:txBody>
          <a:bodyPr/>
          <a:p>
            <a:fld id="{19C9CA7B-DFD4-44B5-8C60-D14B8CD1FB59}" type="datetimeFigureOut">
              <a:rPr dirty="0" lang="en-US"/>
              <a:t>4/21/2021</a:t>
            </a:fld>
            <a:endParaRPr dirty="0" lang="en-US"/>
          </a:p>
        </p:txBody>
      </p:sp>
      <p:sp>
        <p:nvSpPr>
          <p:cNvPr id="1048604" name="Footer Placeholder 4"/>
          <p:cNvSpPr>
            <a:spLocks noGrp="1"/>
          </p:cNvSpPr>
          <p:nvPr>
            <p:ph type="ftr" sz="quarter" idx="11"/>
          </p:nvPr>
        </p:nvSpPr>
        <p:spPr/>
        <p:txBody>
          <a:bodyPr/>
          <a:p>
            <a:r>
              <a:rPr dirty="0" lang="en-US"/>
              <a:t>
              </a:t>
            </a:r>
          </a:p>
        </p:txBody>
      </p:sp>
      <p:sp>
        <p:nvSpPr>
          <p:cNvPr id="1048605"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spTree>
      <p:nvGrpSpPr>
        <p:cNvPr id="35" name=""/>
        <p:cNvGrpSpPr/>
        <p:nvPr/>
      </p:nvGrpSpPr>
      <p:grpSpPr>
        <a:xfrm>
          <a:off x="0" y="0"/>
          <a:ext cx="0" cy="0"/>
          <a:chOff x="0" y="0"/>
          <a:chExt cx="0" cy="0"/>
        </a:xfrm>
      </p:grpSpPr>
      <p:grpSp>
        <p:nvGrpSpPr>
          <p:cNvPr id="36" name="Group 7"/>
          <p:cNvGrpSpPr/>
          <p:nvPr/>
        </p:nvGrpSpPr>
        <p:grpSpPr>
          <a:xfrm>
            <a:off x="0" y="0"/>
            <a:ext cx="12192000" cy="6858000"/>
            <a:chOff x="0" y="0"/>
            <a:chExt cx="12192000" cy="6858000"/>
          </a:xfrm>
        </p:grpSpPr>
        <p:sp>
          <p:nvSpPr>
            <p:cNvPr id="1048608" name="Rectangle 13"/>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09" name="Oval 16"/>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10" name="Oval 17"/>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11" name="Oval 18"/>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12" name="Oval 19"/>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13" name="Oval 20"/>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14" name="Rectangle 9"/>
            <p:cNvSpPr/>
            <p:nvPr/>
          </p:nvSpPr>
          <p:spPr bwMode="gray">
            <a:xfrm>
              <a:off x="7289800" y="402165"/>
              <a:ext cx="4478865" cy="6053670"/>
            </a:xfrm>
            <a:prstGeom prst="rect"/>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615" name="Freeform 5"/>
            <p:cNvSpPr/>
            <p:nvPr/>
          </p:nvSpPr>
          <p:spPr bwMode="gray">
            <a:xfrm rot="16200000">
              <a:off x="3787244" y="2801721"/>
              <a:ext cx="6053670" cy="1254558"/>
            </a:xfrm>
            <a:custGeom>
              <a:avLst/>
              <a:ah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616" name="Freeform 5"/>
            <p:cNvSpPr/>
            <p:nvPr/>
          </p:nvSpPr>
          <p:spPr bwMode="gray">
            <a:xfrm rot="15922489">
              <a:off x="4698352" y="1826078"/>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617"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618" name="Title 1"/>
          <p:cNvSpPr>
            <a:spLocks noGrp="1"/>
          </p:cNvSpPr>
          <p:nvPr>
            <p:ph type="title"/>
          </p:nvPr>
        </p:nvSpPr>
        <p:spPr>
          <a:xfrm>
            <a:off x="1154954" y="2677645"/>
            <a:ext cx="4351025" cy="2283824"/>
          </a:xfrm>
        </p:spPr>
        <p:txBody>
          <a:bodyPr anchor="ctr"/>
          <a:lstStyle>
            <a:lvl1pPr algn="l">
              <a:defRPr b="0" cap="none" sz="4000"/>
            </a:lvl1pPr>
          </a:lstStyle>
          <a:p>
            <a:r>
              <a:rPr lang="en-US" smtClean="0"/>
              <a:t>Click to edit Master title style</a:t>
            </a:r>
            <a:endParaRPr dirty="0" lang="en-US"/>
          </a:p>
        </p:txBody>
      </p:sp>
      <p:sp>
        <p:nvSpPr>
          <p:cNvPr id="1048619" name="Text Placeholder 2"/>
          <p:cNvSpPr>
            <a:spLocks noGrp="1"/>
          </p:cNvSpPr>
          <p:nvPr>
            <p:ph type="body" idx="1"/>
          </p:nvPr>
        </p:nvSpPr>
        <p:spPr>
          <a:xfrm>
            <a:off x="6895559" y="2677644"/>
            <a:ext cx="3757545" cy="2283824"/>
          </a:xfrm>
        </p:spPr>
        <p:txBody>
          <a:bodyPr anchor="ctr"/>
          <a:lstStyle>
            <a:lvl1pPr algn="l" indent="0" marL="0">
              <a:buNone/>
              <a:defRPr cap="all" sz="2000">
                <a:solidFill>
                  <a:schemeClr val="accent1">
                    <a:lumMod val="60000"/>
                    <a:lumOff val="40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20" name="Date Placeholder 3"/>
          <p:cNvSpPr>
            <a:spLocks noGrp="1"/>
          </p:cNvSpPr>
          <p:nvPr>
            <p:ph type="dt" sz="half" idx="10"/>
          </p:nvPr>
        </p:nvSpPr>
        <p:spPr/>
        <p:txBody>
          <a:bodyPr/>
          <a:p>
            <a:fld id="{F34E6425-0181-43F2-84FC-787E803FD2F8}" type="datetimeFigureOut">
              <a:rPr dirty="0" lang="en-US"/>
              <a:t>4/21/2021</a:t>
            </a:fld>
            <a:endParaRPr dirty="0" lang="en-US"/>
          </a:p>
        </p:txBody>
      </p:sp>
      <p:sp>
        <p:nvSpPr>
          <p:cNvPr id="1048621" name="Footer Placeholder 4"/>
          <p:cNvSpPr>
            <a:spLocks noGrp="1"/>
          </p:cNvSpPr>
          <p:nvPr>
            <p:ph type="ftr" sz="quarter" idx="11"/>
          </p:nvPr>
        </p:nvSpPr>
        <p:spPr/>
        <p:txBody>
          <a:bodyPr/>
          <a:p>
            <a:r>
              <a:rPr dirty="0" lang="en-US"/>
              <a:t>
              </a:t>
            </a:r>
          </a:p>
        </p:txBody>
      </p:sp>
      <p:sp>
        <p:nvSpPr>
          <p:cNvPr id="1048622" name="Rectangle 15"/>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23" name="Slide Number Placeholder 5"/>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0" name=""/>
        <p:cNvGrpSpPr/>
        <p:nvPr/>
      </p:nvGrpSpPr>
      <p:grpSpPr>
        <a:xfrm>
          <a:off x="0" y="0"/>
          <a:ext cx="0" cy="0"/>
          <a:chOff x="0" y="0"/>
          <a:chExt cx="0" cy="0"/>
        </a:xfrm>
      </p:grpSpPr>
      <p:sp>
        <p:nvSpPr>
          <p:cNvPr id="1048759" name="Title 1"/>
          <p:cNvSpPr>
            <a:spLocks noGrp="1"/>
          </p:cNvSpPr>
          <p:nvPr>
            <p:ph type="title"/>
          </p:nvPr>
        </p:nvSpPr>
        <p:spPr/>
        <p:txBody>
          <a:bodyPr/>
          <a:p>
            <a:r>
              <a:rPr lang="en-US" smtClean="0"/>
              <a:t>Click to edit Master title style</a:t>
            </a:r>
            <a:endParaRPr dirty="0" lang="en-US"/>
          </a:p>
        </p:txBody>
      </p:sp>
      <p:sp>
        <p:nvSpPr>
          <p:cNvPr id="1048760" name="Content Placeholder 2"/>
          <p:cNvSpPr>
            <a:spLocks noGrp="1"/>
          </p:cNvSpPr>
          <p:nvPr>
            <p:ph sz="half" idx="1"/>
          </p:nvPr>
        </p:nvSpPr>
        <p:spPr>
          <a:xfrm>
            <a:off x="1154954" y="2603500"/>
            <a:ext cx="4825158" cy="3416301"/>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61" name="Content Placeholder 3"/>
          <p:cNvSpPr>
            <a:spLocks noGrp="1"/>
          </p:cNvSpPr>
          <p:nvPr>
            <p:ph sz="half" idx="2"/>
          </p:nvPr>
        </p:nvSpPr>
        <p:spPr>
          <a:xfrm>
            <a:off x="6208712" y="2603500"/>
            <a:ext cx="4825159" cy="3416300"/>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62" name="Date Placeholder 4"/>
          <p:cNvSpPr>
            <a:spLocks noGrp="1"/>
          </p:cNvSpPr>
          <p:nvPr>
            <p:ph type="dt" sz="half" idx="10"/>
          </p:nvPr>
        </p:nvSpPr>
        <p:spPr/>
        <p:txBody>
          <a:bodyPr/>
          <a:p>
            <a:fld id="{3BDB8791-F1B0-41E7-B7FD-A781E65C4266}" type="datetimeFigureOut">
              <a:rPr dirty="0" lang="en-US"/>
              <a:t>4/21/2021</a:t>
            </a:fld>
            <a:endParaRPr dirty="0" lang="en-US"/>
          </a:p>
        </p:txBody>
      </p:sp>
      <p:sp>
        <p:nvSpPr>
          <p:cNvPr id="1048763" name="Footer Placeholder 5"/>
          <p:cNvSpPr>
            <a:spLocks noGrp="1"/>
          </p:cNvSpPr>
          <p:nvPr>
            <p:ph type="ftr" sz="quarter" idx="11"/>
          </p:nvPr>
        </p:nvSpPr>
        <p:spPr/>
        <p:txBody>
          <a:bodyPr/>
          <a:p>
            <a:r>
              <a:rPr dirty="0" lang="en-US"/>
              <a:t>
              </a:t>
            </a:r>
          </a:p>
        </p:txBody>
      </p:sp>
      <p:sp>
        <p:nvSpPr>
          <p:cNvPr id="1048764" name="Slide Number Placeholder 6"/>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2" name=""/>
        <p:cNvGrpSpPr/>
        <p:nvPr/>
      </p:nvGrpSpPr>
      <p:grpSpPr>
        <a:xfrm>
          <a:off x="0" y="0"/>
          <a:ext cx="0" cy="0"/>
          <a:chOff x="0" y="0"/>
          <a:chExt cx="0" cy="0"/>
        </a:xfrm>
      </p:grpSpPr>
      <p:sp>
        <p:nvSpPr>
          <p:cNvPr id="1048697" name="Title 1"/>
          <p:cNvSpPr>
            <a:spLocks noGrp="1"/>
          </p:cNvSpPr>
          <p:nvPr>
            <p:ph type="title"/>
          </p:nvPr>
        </p:nvSpPr>
        <p:spPr/>
        <p:txBody>
          <a:bodyPr/>
          <a:p>
            <a:r>
              <a:rPr lang="en-US" smtClean="0"/>
              <a:t>Click to edit Master title style</a:t>
            </a:r>
            <a:endParaRPr dirty="0" lang="en-US"/>
          </a:p>
        </p:txBody>
      </p:sp>
      <p:sp>
        <p:nvSpPr>
          <p:cNvPr id="1048698" name="Text Placeholder 2"/>
          <p:cNvSpPr>
            <a:spLocks noGrp="1"/>
          </p:cNvSpPr>
          <p:nvPr>
            <p:ph type="body" idx="1"/>
          </p:nvPr>
        </p:nvSpPr>
        <p:spPr>
          <a:xfrm>
            <a:off x="1154954" y="2603500"/>
            <a:ext cx="4825157" cy="576262"/>
          </a:xfrm>
        </p:spPr>
        <p:txBody>
          <a:bodyPr anchor="b">
            <a:noAutofit/>
          </a:bodyPr>
          <a:lstStyle>
            <a:lvl1pPr indent="0" marL="0">
              <a:buNone/>
              <a:defRPr b="0"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99" name="Content Placeholder 3"/>
          <p:cNvSpPr>
            <a:spLocks noGrp="1"/>
          </p:cNvSpPr>
          <p:nvPr>
            <p:ph sz="half" idx="2"/>
          </p:nvPr>
        </p:nvSpPr>
        <p:spPr>
          <a:xfrm>
            <a:off x="1154954" y="3179762"/>
            <a:ext cx="4825158" cy="2840039"/>
          </a:xfrm>
        </p:spPr>
        <p:txBody>
          <a:bodyP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00" name="Text Placeholder 4"/>
          <p:cNvSpPr>
            <a:spLocks noGrp="1"/>
          </p:cNvSpPr>
          <p:nvPr>
            <p:ph type="body" sz="quarter" idx="3"/>
          </p:nvPr>
        </p:nvSpPr>
        <p:spPr>
          <a:xfrm>
            <a:off x="6208712" y="2603500"/>
            <a:ext cx="4825159" cy="576262"/>
          </a:xfrm>
        </p:spPr>
        <p:txBody>
          <a:bodyPr anchor="b">
            <a:noAutofit/>
          </a:bodyPr>
          <a:lstStyle>
            <a:lvl1pPr indent="0" marL="0">
              <a:buNone/>
              <a:defRPr b="0" sz="2400">
                <a:solidFill>
                  <a:schemeClr val="accent1"/>
                </a:solidFill>
              </a:defRPr>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01"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02" name="Date Placeholder 6"/>
          <p:cNvSpPr>
            <a:spLocks noGrp="1"/>
          </p:cNvSpPr>
          <p:nvPr>
            <p:ph type="dt" sz="half" idx="10"/>
          </p:nvPr>
        </p:nvSpPr>
        <p:spPr/>
        <p:txBody>
          <a:bodyPr/>
          <a:p>
            <a:fld id="{5FDD63B2-E120-4ED8-B27B-C685F510A5FE}" type="datetimeFigureOut">
              <a:rPr dirty="0" lang="en-US"/>
              <a:t>4/21/2021</a:t>
            </a:fld>
            <a:endParaRPr dirty="0" lang="en-US"/>
          </a:p>
        </p:txBody>
      </p:sp>
      <p:sp>
        <p:nvSpPr>
          <p:cNvPr id="1048703" name="Footer Placeholder 7"/>
          <p:cNvSpPr>
            <a:spLocks noGrp="1"/>
          </p:cNvSpPr>
          <p:nvPr>
            <p:ph type="ftr" sz="quarter" idx="11"/>
          </p:nvPr>
        </p:nvSpPr>
        <p:spPr/>
        <p:txBody>
          <a:bodyPr/>
          <a:p>
            <a:r>
              <a:rPr dirty="0" lang="en-US"/>
              <a:t>
              </a:t>
            </a:r>
          </a:p>
        </p:txBody>
      </p:sp>
      <p:sp>
        <p:nvSpPr>
          <p:cNvPr id="1048704" name="Slide Number Placeholder 8"/>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4" name=""/>
        <p:cNvGrpSpPr/>
        <p:nvPr/>
      </p:nvGrpSpPr>
      <p:grpSpPr>
        <a:xfrm>
          <a:off x="0" y="0"/>
          <a:ext cx="0" cy="0"/>
          <a:chOff x="0" y="0"/>
          <a:chExt cx="0" cy="0"/>
        </a:xfrm>
      </p:grpSpPr>
      <p:sp>
        <p:nvSpPr>
          <p:cNvPr id="1048633" name="Title 1"/>
          <p:cNvSpPr>
            <a:spLocks noGrp="1"/>
          </p:cNvSpPr>
          <p:nvPr>
            <p:ph type="title"/>
          </p:nvPr>
        </p:nvSpPr>
        <p:spPr>
          <a:xfrm>
            <a:off x="1154954" y="973668"/>
            <a:ext cx="8761413" cy="706964"/>
          </a:xfrm>
        </p:spPr>
        <p:txBody>
          <a:bodyPr/>
          <a:p>
            <a:r>
              <a:rPr lang="en-US" smtClean="0"/>
              <a:t>Click to edit Master title style</a:t>
            </a:r>
            <a:endParaRPr dirty="0" lang="en-US"/>
          </a:p>
        </p:txBody>
      </p:sp>
      <p:sp>
        <p:nvSpPr>
          <p:cNvPr id="1048634" name="Date Placeholder 2"/>
          <p:cNvSpPr>
            <a:spLocks noGrp="1"/>
          </p:cNvSpPr>
          <p:nvPr>
            <p:ph type="dt" sz="half" idx="10"/>
          </p:nvPr>
        </p:nvSpPr>
        <p:spPr/>
        <p:txBody>
          <a:bodyPr/>
          <a:p>
            <a:fld id="{7AA18ACC-A947-437B-A130-35BD54FDF1E9}" type="datetimeFigureOut">
              <a:rPr dirty="0" lang="en-US"/>
              <a:t>4/21/2021</a:t>
            </a:fld>
            <a:endParaRPr dirty="0" lang="en-US"/>
          </a:p>
        </p:txBody>
      </p:sp>
      <p:sp>
        <p:nvSpPr>
          <p:cNvPr id="1048635" name="Footer Placeholder 3"/>
          <p:cNvSpPr>
            <a:spLocks noGrp="1"/>
          </p:cNvSpPr>
          <p:nvPr>
            <p:ph type="ftr" sz="quarter" idx="11"/>
          </p:nvPr>
        </p:nvSpPr>
        <p:spPr/>
        <p:txBody>
          <a:bodyPr/>
          <a:p>
            <a:r>
              <a:rPr dirty="0" lang="en-US"/>
              <a:t>
              </a:t>
            </a:r>
          </a:p>
        </p:txBody>
      </p:sp>
      <p:sp>
        <p:nvSpPr>
          <p:cNvPr id="1048636" name="Slide Number Placeholder 4"/>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type="blank">
  <p:cSld name="Blank">
    <p:spTree>
      <p:nvGrpSpPr>
        <p:cNvPr id="53" name=""/>
        <p:cNvGrpSpPr/>
        <p:nvPr/>
      </p:nvGrpSpPr>
      <p:grpSpPr>
        <a:xfrm>
          <a:off x="0" y="0"/>
          <a:ext cx="0" cy="0"/>
          <a:chOff x="0" y="0"/>
          <a:chExt cx="0" cy="0"/>
        </a:xfrm>
      </p:grpSpPr>
      <p:sp>
        <p:nvSpPr>
          <p:cNvPr id="1048705" name="Date Placeholder 1"/>
          <p:cNvSpPr>
            <a:spLocks noGrp="1"/>
          </p:cNvSpPr>
          <p:nvPr>
            <p:ph type="dt" sz="half" idx="10"/>
          </p:nvPr>
        </p:nvSpPr>
        <p:spPr/>
        <p:txBody>
          <a:bodyPr/>
          <a:p>
            <a:fld id="{7C8D7E02-BCB8-4D50-A234-369438C08659}" type="datetimeFigureOut">
              <a:rPr dirty="0" lang="en-US"/>
              <a:t>4/21/2021</a:t>
            </a:fld>
            <a:endParaRPr dirty="0" lang="en-US"/>
          </a:p>
        </p:txBody>
      </p:sp>
      <p:sp>
        <p:nvSpPr>
          <p:cNvPr id="1048706" name="Footer Placeholder 2"/>
          <p:cNvSpPr>
            <a:spLocks noGrp="1"/>
          </p:cNvSpPr>
          <p:nvPr>
            <p:ph type="ftr" sz="quarter" idx="11"/>
          </p:nvPr>
        </p:nvSpPr>
        <p:spPr/>
        <p:txBody>
          <a:bodyPr/>
          <a:p>
            <a:r>
              <a:rPr dirty="0" lang="en-US"/>
              <a:t>
              </a:t>
            </a:r>
          </a:p>
        </p:txBody>
      </p:sp>
      <p:sp>
        <p:nvSpPr>
          <p:cNvPr id="1048707" name="Rectangle 6"/>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08" name="Slide Number Placeholder 3"/>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spTree>
      <p:nvGrpSpPr>
        <p:cNvPr id="62" name=""/>
        <p:cNvGrpSpPr/>
        <p:nvPr/>
      </p:nvGrpSpPr>
      <p:grpSpPr>
        <a:xfrm>
          <a:off x="0" y="0"/>
          <a:ext cx="0" cy="0"/>
          <a:chOff x="0" y="0"/>
          <a:chExt cx="0" cy="0"/>
        </a:xfrm>
      </p:grpSpPr>
      <p:grpSp>
        <p:nvGrpSpPr>
          <p:cNvPr id="63" name="Group 8"/>
          <p:cNvGrpSpPr/>
          <p:nvPr/>
        </p:nvGrpSpPr>
        <p:grpSpPr>
          <a:xfrm>
            <a:off x="0" y="0"/>
            <a:ext cx="12192000" cy="6858000"/>
            <a:chOff x="0" y="0"/>
            <a:chExt cx="12192000" cy="6858000"/>
          </a:xfrm>
        </p:grpSpPr>
        <p:sp>
          <p:nvSpPr>
            <p:cNvPr id="1048775" name="Rectangle 13"/>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76" name="Oval 16"/>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77" name="Oval 18"/>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78" name="Oval 19"/>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79" name="Oval 20"/>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80" name="Oval 21"/>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81" name="Rectangle 10"/>
            <p:cNvSpPr/>
            <p:nvPr/>
          </p:nvSpPr>
          <p:spPr bwMode="gray">
            <a:xfrm>
              <a:off x="5713412" y="402165"/>
              <a:ext cx="6055253" cy="6053670"/>
            </a:xfrm>
            <a:prstGeom prst="rect"/>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782" name="Freeform 5"/>
            <p:cNvSpPr/>
            <p:nvPr/>
          </p:nvSpPr>
          <p:spPr bwMode="gray">
            <a:xfrm rot="15922489">
              <a:off x="3140485" y="1826078"/>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83" name="Freeform 5"/>
            <p:cNvSpPr/>
            <p:nvPr/>
          </p:nvSpPr>
          <p:spPr bwMode="gray">
            <a:xfrm rot="16200000">
              <a:off x="2229377" y="2801721"/>
              <a:ext cx="6053670" cy="1254558"/>
            </a:xfrm>
            <a:custGeom>
              <a:avLst/>
              <a:ah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84"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85" name="Title 1"/>
          <p:cNvSpPr>
            <a:spLocks noGrp="1"/>
          </p:cNvSpPr>
          <p:nvPr>
            <p:ph type="title"/>
          </p:nvPr>
        </p:nvSpPr>
        <p:spPr>
          <a:xfrm>
            <a:off x="1154955" y="1295400"/>
            <a:ext cx="2793158" cy="1600200"/>
          </a:xfrm>
        </p:spPr>
        <p:txBody>
          <a:bodyPr anchor="b"/>
          <a:lstStyle>
            <a:lvl1pPr algn="l">
              <a:defRPr b="0" sz="2400"/>
            </a:lvl1pPr>
          </a:lstStyle>
          <a:p>
            <a:r>
              <a:rPr lang="en-US" smtClean="0"/>
              <a:t>Click to edit Master title style</a:t>
            </a:r>
            <a:endParaRPr dirty="0" lang="en-US"/>
          </a:p>
        </p:txBody>
      </p:sp>
      <p:sp>
        <p:nvSpPr>
          <p:cNvPr id="1048786" name="Content Placeholder 2"/>
          <p:cNvSpPr>
            <a:spLocks noGrp="1"/>
          </p:cNvSpPr>
          <p:nvPr>
            <p:ph idx="1"/>
          </p:nvPr>
        </p:nvSpPr>
        <p:spPr>
          <a:xfrm>
            <a:off x="5781146" y="1447800"/>
            <a:ext cx="5190066" cy="4572000"/>
          </a:xfrm>
        </p:spPr>
        <p:txBody>
          <a:bodyPr anchor="ctr">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787" name="Text Placeholder 3"/>
          <p:cNvSpPr>
            <a:spLocks noGrp="1"/>
          </p:cNvSpPr>
          <p:nvPr>
            <p:ph type="body" sz="half" idx="2"/>
          </p:nvPr>
        </p:nvSpPr>
        <p:spPr bwMode="gray">
          <a:xfrm>
            <a:off x="1154954" y="3129280"/>
            <a:ext cx="2793158" cy="2895599"/>
          </a:xfrm>
        </p:spPr>
        <p:txBody>
          <a:bodyPr/>
          <a:lstStyle>
            <a:lvl1pPr indent="0" marL="0">
              <a:buNone/>
              <a:defRPr sz="1400">
                <a:solidFill>
                  <a:schemeClr val="accent1">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788" name="Date Placeholder 4"/>
          <p:cNvSpPr>
            <a:spLocks noGrp="1"/>
          </p:cNvSpPr>
          <p:nvPr>
            <p:ph type="dt" sz="half" idx="10"/>
          </p:nvPr>
        </p:nvSpPr>
        <p:spPr/>
        <p:txBody>
          <a:bodyPr/>
          <a:p>
            <a:fld id="{76E86A4C-8E40-4F87-A4F0-01A0687C5742}" type="datetimeFigureOut">
              <a:rPr dirty="0" lang="en-US"/>
              <a:t>4/21/2021</a:t>
            </a:fld>
            <a:endParaRPr dirty="0" lang="en-US"/>
          </a:p>
        </p:txBody>
      </p:sp>
      <p:sp>
        <p:nvSpPr>
          <p:cNvPr id="1048789" name="Footer Placeholder 5"/>
          <p:cNvSpPr>
            <a:spLocks noGrp="1"/>
          </p:cNvSpPr>
          <p:nvPr>
            <p:ph type="ftr" sz="quarter" idx="11"/>
          </p:nvPr>
        </p:nvSpPr>
        <p:spPr/>
        <p:txBody>
          <a:bodyPr/>
          <a:p>
            <a:r>
              <a:rPr dirty="0" lang="en-US"/>
              <a:t>
              </a:t>
            </a:r>
          </a:p>
        </p:txBody>
      </p:sp>
      <p:sp>
        <p:nvSpPr>
          <p:cNvPr id="1048790" name="Rectangle 15"/>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91" name="Slide Number Placeholder 6"/>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49" name=""/>
        <p:cNvGrpSpPr/>
        <p:nvPr/>
      </p:nvGrpSpPr>
      <p:grpSpPr>
        <a:xfrm>
          <a:off x="0" y="0"/>
          <a:ext cx="0" cy="0"/>
          <a:chOff x="0" y="0"/>
          <a:chExt cx="0" cy="0"/>
        </a:xfrm>
      </p:grpSpPr>
      <p:grpSp>
        <p:nvGrpSpPr>
          <p:cNvPr id="50" name="Group 8"/>
          <p:cNvGrpSpPr/>
          <p:nvPr/>
        </p:nvGrpSpPr>
        <p:grpSpPr>
          <a:xfrm>
            <a:off x="0" y="0"/>
            <a:ext cx="12192000" cy="6858000"/>
            <a:chOff x="0" y="0"/>
            <a:chExt cx="12192000" cy="6858000"/>
          </a:xfrm>
        </p:grpSpPr>
        <p:sp>
          <p:nvSpPr>
            <p:cNvPr id="1048667" name="Rectangle 13"/>
            <p:cNvSpPr/>
            <p:nvPr/>
          </p:nvSpPr>
          <p:spPr>
            <a:xfrm>
              <a:off x="0" y="0"/>
              <a:ext cx="12192000" cy="6858000"/>
            </a:xfrm>
            <a:prstGeom prst="rect"/>
            <a:blipFill>
              <a:blip xmlns:r="http://schemas.openxmlformats.org/officeDocument/2006/relationships" r:embed="rId1">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68" name="Oval 16"/>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69" name="Oval 17"/>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0" name="Oval 18"/>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1" name="Oval 19"/>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2" name="Oval 20"/>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3" name="Rectangle 10"/>
            <p:cNvSpPr/>
            <p:nvPr/>
          </p:nvSpPr>
          <p:spPr bwMode="gray">
            <a:xfrm>
              <a:off x="6172200" y="402165"/>
              <a:ext cx="5596465" cy="6053670"/>
            </a:xfrm>
            <a:prstGeom prst="rect"/>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674" name="Freeform 5"/>
            <p:cNvSpPr/>
            <p:nvPr/>
          </p:nvSpPr>
          <p:spPr bwMode="gray">
            <a:xfrm rot="15922489">
              <a:off x="4203594" y="1826078"/>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675" name="Freeform 5"/>
            <p:cNvSpPr/>
            <p:nvPr/>
          </p:nvSpPr>
          <p:spPr bwMode="gray">
            <a:xfrm rot="16200000">
              <a:off x="3295432" y="2801721"/>
              <a:ext cx="6053670" cy="1254558"/>
            </a:xfrm>
            <a:custGeom>
              <a:avLst/>
              <a:ah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676"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677" name="Title 1"/>
          <p:cNvSpPr>
            <a:spLocks noGrp="1"/>
          </p:cNvSpPr>
          <p:nvPr>
            <p:ph type="title"/>
          </p:nvPr>
        </p:nvSpPr>
        <p:spPr>
          <a:xfrm>
            <a:off x="1154955" y="1693333"/>
            <a:ext cx="3865134" cy="1735667"/>
          </a:xfrm>
        </p:spPr>
        <p:txBody>
          <a:bodyPr anchor="b">
            <a:normAutofit/>
          </a:bodyPr>
          <a:lstStyle>
            <a:lvl1pPr algn="l">
              <a:defRPr b="0" sz="3600"/>
            </a:lvl1pPr>
          </a:lstStyle>
          <a:p>
            <a:r>
              <a:rPr lang="en-US" smtClean="0"/>
              <a:t>Click to edit Master title style</a:t>
            </a:r>
            <a:endParaRPr dirty="0" lang="en-US"/>
          </a:p>
        </p:txBody>
      </p:sp>
      <p:sp>
        <p:nvSpPr>
          <p:cNvPr id="1048678" name="Picture Placeholder 2"/>
          <p:cNvSpPr>
            <a:spLocks noChangeAspect="1" noGrp="1"/>
          </p:cNvSpPr>
          <p:nvPr>
            <p:ph type="pic" idx="1"/>
          </p:nvPr>
        </p:nvSpPr>
        <p:spPr>
          <a:xfrm>
            <a:off x="6547870" y="1143000"/>
            <a:ext cx="3227193" cy="4572000"/>
          </a:xfrm>
          <a:prstGeom prst="roundRect">
            <a:avLst>
              <a:gd name="adj" fmla="val 1858"/>
            </a:avLst>
          </a:prstGeom>
          <a:effectLst>
            <a:outerShdw algn="tl" blurRad="50800" dir="5400000" dist="50800" rotWithShape="0">
              <a:srgbClr val="000000">
                <a:alpha val="43000"/>
              </a:srgbClr>
            </a:outerShdw>
          </a:effectLst>
        </p:spPr>
        <p:txBody>
          <a:bodyPr anchor="t">
            <a:normAutofit/>
          </a:bodyPr>
          <a:lstStyle>
            <a:lvl1pPr algn="ctr" indent="0" marL="0">
              <a:buNone/>
              <a:defRPr sz="1600"/>
            </a:lvl1pPr>
            <a:lvl2pPr indent="0" marL="457200">
              <a:buNone/>
              <a:defRPr sz="1600"/>
            </a:lvl2pPr>
            <a:lvl3pPr indent="0" marL="914400">
              <a:buNone/>
              <a:defRPr sz="16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algn="ctr" indent="0" lvl="0" marL="0">
              <a:buNone/>
            </a:pPr>
            <a:r>
              <a:rPr lang="en-US" smtClean="0"/>
              <a:t>Click icon to add picture</a:t>
            </a:r>
            <a:endParaRPr dirty="0" lang="en-US"/>
          </a:p>
        </p:txBody>
      </p:sp>
      <p:sp>
        <p:nvSpPr>
          <p:cNvPr id="1048679" name="Text Placeholder 3"/>
          <p:cNvSpPr>
            <a:spLocks noGrp="1"/>
          </p:cNvSpPr>
          <p:nvPr>
            <p:ph type="body" sz="half" idx="2"/>
          </p:nvPr>
        </p:nvSpPr>
        <p:spPr bwMode="gray">
          <a:xfrm>
            <a:off x="1154954" y="3657600"/>
            <a:ext cx="3859212" cy="1371600"/>
          </a:xfrm>
        </p:spPr>
        <p:txBody>
          <a:bodyPr>
            <a:normAutofit/>
          </a:bodyPr>
          <a:lstStyle>
            <a:lvl1pPr indent="0" marL="0">
              <a:buNone/>
              <a:defRPr sz="1400">
                <a:solidFill>
                  <a:schemeClr val="accent1">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80" name="Date Placeholder 4"/>
          <p:cNvSpPr>
            <a:spLocks noGrp="1"/>
          </p:cNvSpPr>
          <p:nvPr>
            <p:ph type="dt" sz="half" idx="10"/>
          </p:nvPr>
        </p:nvSpPr>
        <p:spPr/>
        <p:txBody>
          <a:bodyPr/>
          <a:p>
            <a:fld id="{35E72C73-2D91-4E12-BA25-F0AA0C03599B}" type="datetimeFigureOut">
              <a:rPr dirty="0" lang="en-US"/>
              <a:t>4/21/2021</a:t>
            </a:fld>
            <a:endParaRPr dirty="0" lang="en-US"/>
          </a:p>
        </p:txBody>
      </p:sp>
      <p:sp>
        <p:nvSpPr>
          <p:cNvPr id="1048681" name="Footer Placeholder 5"/>
          <p:cNvSpPr>
            <a:spLocks noGrp="1"/>
          </p:cNvSpPr>
          <p:nvPr>
            <p:ph type="ftr" sz="quarter" idx="11"/>
          </p:nvPr>
        </p:nvSpPr>
        <p:spPr/>
        <p:txBody>
          <a:bodyPr/>
          <a:p>
            <a:r>
              <a:rPr dirty="0" lang="en-US"/>
              <a:t>
              </a:t>
            </a:r>
          </a:p>
        </p:txBody>
      </p:sp>
      <p:sp>
        <p:nvSpPr>
          <p:cNvPr id="1048682" name="Rectangle 15"/>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83" name="Slide Number Placeholder 6"/>
          <p:cNvSpPr>
            <a:spLocks noGrp="1"/>
          </p:cNvSpPr>
          <p:nvPr>
            <p:ph type="sldNum" sz="quarter" idx="12"/>
          </p:nvPr>
        </p:nvSpPr>
        <p:spPr/>
        <p:txBody>
          <a:bodyPr/>
          <a:p>
            <a:fld id="{D57F1E4F-1CFF-5643-939E-217C01CDF565}" type="slidenum">
              <a:rPr dirty="0" lang="en-US"/>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image" Target="../media/image1.jpeg"/><Relationship Id="rId1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grpSp>
        <p:nvGrpSpPr>
          <p:cNvPr id="12" name="Group 7"/>
          <p:cNvGrpSpPr/>
          <p:nvPr/>
        </p:nvGrpSpPr>
        <p:grpSpPr>
          <a:xfrm>
            <a:off x="0" y="0"/>
            <a:ext cx="12192000" cy="6858000"/>
            <a:chOff x="0" y="0"/>
            <a:chExt cx="12192000" cy="6858000"/>
          </a:xfrm>
        </p:grpSpPr>
        <p:sp>
          <p:nvSpPr>
            <p:cNvPr id="1048576" name="Rectangle 6"/>
            <p:cNvSpPr/>
            <p:nvPr/>
          </p:nvSpPr>
          <p:spPr>
            <a:xfrm>
              <a:off x="0" y="0"/>
              <a:ext cx="12192000" cy="6858000"/>
            </a:xfrm>
            <a:prstGeom prst="rect"/>
            <a:blipFill>
              <a:blip xmlns:r="http://schemas.openxmlformats.org/officeDocument/2006/relationships" r:embed="rId18">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577" name="Oval 12"/>
            <p:cNvSpPr/>
            <p:nvPr/>
          </p:nvSpPr>
          <p:spPr>
            <a:xfrm>
              <a:off x="0" y="2667000"/>
              <a:ext cx="4191000" cy="4191000"/>
            </a:xfrm>
            <a:prstGeom prst="ellipse"/>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78" name="Oval 14"/>
            <p:cNvSpPr/>
            <p:nvPr/>
          </p:nvSpPr>
          <p:spPr>
            <a:xfrm>
              <a:off x="0" y="2895600"/>
              <a:ext cx="2362200" cy="2362200"/>
            </a:xfrm>
            <a:prstGeom prst="ellipse"/>
            <a:gradFill flip="none" rotWithShape="1">
              <a:gsLst>
                <a:gs pos="0">
                  <a:schemeClr val="accent5">
                    <a:alpha val="8000"/>
                  </a:schemeClr>
                </a:gs>
                <a:gs pos="36000">
                  <a:schemeClr val="accent5">
                    <a:alpha val="8000"/>
                  </a:schemeClr>
                </a:gs>
                <a:gs pos="72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79" name="Oval 17"/>
            <p:cNvSpPr/>
            <p:nvPr/>
          </p:nvSpPr>
          <p:spPr>
            <a:xfrm>
              <a:off x="8609012" y="5867400"/>
              <a:ext cx="990600" cy="990600"/>
            </a:xfrm>
            <a:prstGeom prst="ellipse"/>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80" name="Oval 15"/>
            <p:cNvSpPr/>
            <p:nvPr/>
          </p:nvSpPr>
          <p:spPr>
            <a:xfrm>
              <a:off x="8609012" y="1676400"/>
              <a:ext cx="2819400" cy="2819400"/>
            </a:xfrm>
            <a:prstGeom prst="ellipse"/>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81" name="Oval 16"/>
            <p:cNvSpPr/>
            <p:nvPr/>
          </p:nvSpPr>
          <p:spPr>
            <a:xfrm>
              <a:off x="7999412" y="8464"/>
              <a:ext cx="1600200" cy="1600200"/>
            </a:xfrm>
            <a:prstGeom prst="ellipse"/>
            <a:gradFill flip="none" rotWithShape="1">
              <a:gsLst>
                <a:gs pos="0">
                  <a:schemeClr val="accent5">
                    <a:alpha val="14000"/>
                  </a:schemeClr>
                </a:gs>
                <a:gs pos="36000">
                  <a:schemeClr val="accent5">
                    <a:alpha val="7000"/>
                  </a:schemeClr>
                </a:gs>
                <a:gs pos="73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82" name="Freeform 5"/>
            <p:cNvSpPr/>
            <p:nvPr/>
          </p:nvSpPr>
          <p:spPr bwMode="gray">
            <a:xfrm rot="21010068">
              <a:off x="8490951" y="1797517"/>
              <a:ext cx="3299407" cy="440924"/>
            </a:xfrm>
            <a:custGeom>
              <a:avLst/>
              <a:ah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583" name="Freeform 5"/>
            <p:cNvSpPr/>
            <p:nvPr/>
          </p:nvSpPr>
          <p:spPr bwMode="gray">
            <a:xfrm>
              <a:off x="459506" y="1866405"/>
              <a:ext cx="11277600" cy="4533900"/>
            </a:xfrm>
            <a:custGeom>
              <a:avLst/>
              <a:ah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048584" name="Freeform 5"/>
            <p:cNvSpPr>
              <a:spLocks noEditPoints="1"/>
            </p:cNvSpPr>
            <p:nvPr/>
          </p:nvSpPr>
          <p:spPr bwMode="gray">
            <a:xfrm>
              <a:off x="0" y="1587"/>
              <a:ext cx="12192000" cy="6856413"/>
            </a:xfrm>
            <a:custGeom>
              <a:avLst/>
              <a:ah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585" name="Title Placeholder 1"/>
          <p:cNvSpPr>
            <a:spLocks noGrp="1"/>
          </p:cNvSpPr>
          <p:nvPr>
            <p:ph type="title"/>
          </p:nvPr>
        </p:nvSpPr>
        <p:spPr bwMode="gray">
          <a:xfrm>
            <a:off x="1154954" y="973668"/>
            <a:ext cx="8761413" cy="706964"/>
          </a:xfrm>
          <a:prstGeom prst="rect"/>
        </p:spPr>
        <p:txBody>
          <a:bodyPr anchor="ctr" bIns="45720" lIns="91440" rIns="91440" rtlCol="0" tIns="45720" vert="horz">
            <a:noAutofit/>
          </a:bodyPr>
          <a:p>
            <a:r>
              <a:rPr lang="en-US" smtClean="0"/>
              <a:t>Click to edit Master title style</a:t>
            </a:r>
            <a:endParaRPr dirty="0" lang="en-US"/>
          </a:p>
        </p:txBody>
      </p:sp>
      <p:sp>
        <p:nvSpPr>
          <p:cNvPr id="1048586" name="Text Placeholder 2"/>
          <p:cNvSpPr>
            <a:spLocks noGrp="1"/>
          </p:cNvSpPr>
          <p:nvPr>
            <p:ph type="body" idx="1"/>
          </p:nvPr>
        </p:nvSpPr>
        <p:spPr>
          <a:xfrm>
            <a:off x="1154954" y="2603500"/>
            <a:ext cx="8761413" cy="34163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lang="en-US"/>
          </a:p>
        </p:txBody>
      </p:sp>
      <p:sp>
        <p:nvSpPr>
          <p:cNvPr id="1048587" name="Date Placeholder 3"/>
          <p:cNvSpPr>
            <a:spLocks noGrp="1"/>
          </p:cNvSpPr>
          <p:nvPr>
            <p:ph type="dt" sz="half" idx="2"/>
          </p:nvPr>
        </p:nvSpPr>
        <p:spPr>
          <a:xfrm>
            <a:off x="10653104" y="6391838"/>
            <a:ext cx="990599" cy="304799"/>
          </a:xfrm>
          <a:prstGeom prst="rect"/>
        </p:spPr>
        <p:txBody>
          <a:bodyPr anchor="ctr" bIns="45720" lIns="91440" rIns="91440" rtlCol="0" tIns="45720" vert="horz"/>
          <a:lstStyle>
            <a:lvl1pPr algn="r">
              <a:defRPr b="1" sz="1000" i="0">
                <a:solidFill>
                  <a:schemeClr val="accent1"/>
                </a:solidFill>
              </a:defRPr>
            </a:lvl1pPr>
          </a:lstStyle>
          <a:p>
            <a:fld id="{2BE451C3-0FF4-47C4-B829-773ADF60F88C}" type="datetimeFigureOut">
              <a:rPr dirty="0" lang="en-US"/>
              <a:t>4/21/2021</a:t>
            </a:fld>
            <a:endParaRPr dirty="0" lang="en-US"/>
          </a:p>
        </p:txBody>
      </p:sp>
      <p:sp>
        <p:nvSpPr>
          <p:cNvPr id="1048588" name="Footer Placeholder 4"/>
          <p:cNvSpPr>
            <a:spLocks noGrp="1"/>
          </p:cNvSpPr>
          <p:nvPr>
            <p:ph type="ftr" sz="quarter" idx="3"/>
          </p:nvPr>
        </p:nvSpPr>
        <p:spPr>
          <a:xfrm>
            <a:off x="561110" y="6391838"/>
            <a:ext cx="3859795" cy="304801"/>
          </a:xfrm>
          <a:prstGeom prst="rect"/>
        </p:spPr>
        <p:txBody>
          <a:bodyPr anchor="ctr" bIns="45720" lIns="91440" rIns="91440" rtlCol="0" tIns="45720" vert="horz"/>
          <a:lstStyle>
            <a:lvl1pPr algn="l">
              <a:defRPr b="1" sz="1000" i="0">
                <a:solidFill>
                  <a:schemeClr val="accent1"/>
                </a:solidFill>
              </a:defRPr>
            </a:lvl1pPr>
          </a:lstStyle>
          <a:p>
            <a:r>
              <a:rPr dirty="0" lang="en-US"/>
              <a:t>
              </a:t>
            </a:r>
          </a:p>
        </p:txBody>
      </p:sp>
      <p:sp>
        <p:nvSpPr>
          <p:cNvPr id="1048589" name="Rectangle 20"/>
          <p:cNvSpPr/>
          <p:nvPr/>
        </p:nvSpPr>
        <p:spPr>
          <a:xfrm>
            <a:off x="10437812" y="0"/>
            <a:ext cx="685800" cy="1143000"/>
          </a:xfrm>
          <a:prstGeom prst="rect"/>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590" name="Slide Number Placeholder 5"/>
          <p:cNvSpPr>
            <a:spLocks noGrp="1"/>
          </p:cNvSpPr>
          <p:nvPr>
            <p:ph type="sldNum" sz="quarter" idx="4"/>
          </p:nvPr>
        </p:nvSpPr>
        <p:spPr bwMode="gray">
          <a:xfrm>
            <a:off x="10352540" y="295729"/>
            <a:ext cx="838199" cy="767687"/>
          </a:xfrm>
          <a:prstGeom prst="rect"/>
        </p:spPr>
        <p:txBody>
          <a:bodyPr anchor="b" bIns="45720" lIns="91440" rIns="91440" rtlCol="0" tIns="45720" vert="horz"/>
          <a:lstStyle>
            <a:lvl1pPr algn="ctr">
              <a:defRPr b="0" sz="2800" i="0">
                <a:solidFill>
                  <a:schemeClr val="bg1"/>
                </a:solidFill>
              </a:defRPr>
            </a:lvl1pPr>
          </a:lstStyle>
          <a:p>
            <a:fld id="{D57F1E4F-1CFF-5643-939E-217C01CDF565}" type="slidenum">
              <a:rPr dirty="0" lang="en-US"/>
              <a:t>‹#›</a:t>
            </a:fld>
            <a:endParaRPr dirty="0"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dt="0" ftr="0" hdr="0" sldNum="0"/>
  <p:txStyles>
    <p:titleStyle>
      <a:lvl1pPr algn="l" defTabSz="457200" eaLnBrk="1" hangingPunct="1" latinLnBrk="0" rtl="0">
        <a:spcBef>
          <a:spcPct val="0"/>
        </a:spcBef>
        <a:buNone/>
        <a:defRPr b="0" sz="360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algn="l" defTabSz="457200" eaLnBrk="1" hangingPunct="1" indent="-342900" latinLnBrk="0" marL="342900" rtl="0">
        <a:spcBef>
          <a:spcPts val="1000"/>
        </a:spcBef>
        <a:spcAft>
          <a:spcPts val="0"/>
        </a:spcAft>
        <a:buClr>
          <a:schemeClr val="accent1"/>
        </a:buClr>
        <a:buSzPct val="80000"/>
        <a:buFont typeface="Wingdings 3" charset="2"/>
        <a:buChar char=""/>
        <a:defRPr b="0" sz="1800" i="0" kern="1200">
          <a:solidFill>
            <a:schemeClr val="tx1">
              <a:lumMod val="75000"/>
              <a:lumOff val="25000"/>
            </a:schemeClr>
          </a:solidFill>
          <a:latin typeface="+mn-lt"/>
          <a:ea typeface="+mn-ea"/>
          <a:cs typeface="+mn-cs"/>
        </a:defRPr>
      </a:lvl1pPr>
      <a:lvl2pPr algn="l" defTabSz="457200" eaLnBrk="1" hangingPunct="1" indent="-285750" latinLnBrk="0" marL="742950" rtl="0">
        <a:spcBef>
          <a:spcPts val="1000"/>
        </a:spcBef>
        <a:spcAft>
          <a:spcPts val="0"/>
        </a:spcAft>
        <a:buClr>
          <a:schemeClr val="accent1"/>
        </a:buClr>
        <a:buSzPct val="80000"/>
        <a:buFont typeface="Wingdings 3" charset="2"/>
        <a:buChar char=""/>
        <a:defRPr b="0" sz="1600" i="0" kern="1200">
          <a:solidFill>
            <a:schemeClr val="tx1">
              <a:lumMod val="75000"/>
              <a:lumOff val="25000"/>
            </a:schemeClr>
          </a:solidFill>
          <a:latin typeface="+mn-lt"/>
          <a:ea typeface="+mn-ea"/>
          <a:cs typeface="+mn-cs"/>
        </a:defRPr>
      </a:lvl2pPr>
      <a:lvl3pPr algn="l" defTabSz="457200" eaLnBrk="1" hangingPunct="1" indent="-228600" latinLnBrk="0" marL="1143000" rtl="0">
        <a:spcBef>
          <a:spcPts val="1000"/>
        </a:spcBef>
        <a:spcAft>
          <a:spcPts val="0"/>
        </a:spcAft>
        <a:buClr>
          <a:schemeClr val="accent1"/>
        </a:buClr>
        <a:buSzPct val="80000"/>
        <a:buFont typeface="Wingdings 3" charset="2"/>
        <a:buChar char=""/>
        <a:defRPr b="0" sz="1400" i="0" kern="1200">
          <a:solidFill>
            <a:schemeClr val="tx1">
              <a:lumMod val="75000"/>
              <a:lumOff val="25000"/>
            </a:schemeClr>
          </a:solidFill>
          <a:latin typeface="+mn-lt"/>
          <a:ea typeface="+mn-ea"/>
          <a:cs typeface="+mn-cs"/>
        </a:defRPr>
      </a:lvl3pPr>
      <a:lvl4pPr algn="l" defTabSz="457200" eaLnBrk="1" hangingPunct="1" indent="-228600" latinLnBrk="0" marL="1600200" rtl="0">
        <a:spcBef>
          <a:spcPts val="1000"/>
        </a:spcBef>
        <a:spcAft>
          <a:spcPts val="0"/>
        </a:spcAft>
        <a:buClr>
          <a:schemeClr val="accent1"/>
        </a:buClr>
        <a:buSzPct val="80000"/>
        <a:buFont typeface="Wingdings 3" charset="2"/>
        <a:buChar char=""/>
        <a:defRPr b="0" sz="1200" i="0" kern="1200">
          <a:solidFill>
            <a:schemeClr val="tx1">
              <a:lumMod val="75000"/>
              <a:lumOff val="25000"/>
            </a:schemeClr>
          </a:solidFill>
          <a:latin typeface="+mn-lt"/>
          <a:ea typeface="+mn-ea"/>
          <a:cs typeface="+mn-cs"/>
        </a:defRPr>
      </a:lvl4pPr>
      <a:lvl5pPr algn="l" defTabSz="457200" eaLnBrk="1" hangingPunct="1" indent="-228600" latinLnBrk="0" marL="2057400" rtl="0">
        <a:spcBef>
          <a:spcPts val="1000"/>
        </a:spcBef>
        <a:spcAft>
          <a:spcPts val="0"/>
        </a:spcAft>
        <a:buClr>
          <a:schemeClr val="accent1"/>
        </a:buClr>
        <a:buSzPct val="80000"/>
        <a:buFont typeface="Wingdings 3" charset="2"/>
        <a:buChar char=""/>
        <a:defRPr b="0" sz="1200" i="0" kern="1200">
          <a:solidFill>
            <a:schemeClr val="tx1">
              <a:lumMod val="75000"/>
              <a:lumOff val="25000"/>
            </a:schemeClr>
          </a:solidFill>
          <a:latin typeface="+mn-lt"/>
          <a:ea typeface="+mn-ea"/>
          <a:cs typeface="+mn-cs"/>
        </a:defRPr>
      </a:lvl5pPr>
      <a:lvl6pPr algn="l" defTabSz="457200" eaLnBrk="1" hangingPunct="1" indent="-228600" latinLnBrk="0" marL="2514600" rtl="0">
        <a:spcBef>
          <a:spcPts val="1000"/>
        </a:spcBef>
        <a:spcAft>
          <a:spcPts val="0"/>
        </a:spcAft>
        <a:buClr>
          <a:schemeClr val="accent1"/>
        </a:buClr>
        <a:buSzPct val="80000"/>
        <a:buFont typeface="Wingdings 3" charset="2"/>
        <a:buChar char=""/>
        <a:defRPr b="0" sz="1200" i="0" kern="1200">
          <a:solidFill>
            <a:schemeClr val="tx1">
              <a:lumMod val="75000"/>
              <a:lumOff val="25000"/>
            </a:schemeClr>
          </a:solidFill>
          <a:latin typeface="+mn-lt"/>
          <a:ea typeface="+mn-ea"/>
          <a:cs typeface="+mn-cs"/>
        </a:defRPr>
      </a:lvl6pPr>
      <a:lvl7pPr algn="l" defTabSz="457200" eaLnBrk="1" hangingPunct="1" indent="-228600" latinLnBrk="0" marL="2971800" rtl="0">
        <a:spcBef>
          <a:spcPts val="1000"/>
        </a:spcBef>
        <a:spcAft>
          <a:spcPts val="0"/>
        </a:spcAft>
        <a:buClr>
          <a:schemeClr val="accent1"/>
        </a:buClr>
        <a:buSzPct val="80000"/>
        <a:buFont typeface="Wingdings 3" charset="2"/>
        <a:buChar char=""/>
        <a:defRPr b="0" sz="1200" i="0" kern="1200">
          <a:solidFill>
            <a:schemeClr val="tx1">
              <a:lumMod val="75000"/>
              <a:lumOff val="25000"/>
            </a:schemeClr>
          </a:solidFill>
          <a:latin typeface="+mn-lt"/>
          <a:ea typeface="+mn-ea"/>
          <a:cs typeface="+mn-cs"/>
        </a:defRPr>
      </a:lvl7pPr>
      <a:lvl8pPr algn="l" defTabSz="457200" eaLnBrk="1" hangingPunct="1" indent="-228600" latinLnBrk="0" marL="3429000" rtl="0">
        <a:spcBef>
          <a:spcPts val="1000"/>
        </a:spcBef>
        <a:spcAft>
          <a:spcPts val="0"/>
        </a:spcAft>
        <a:buClr>
          <a:schemeClr val="accent1"/>
        </a:buClr>
        <a:buSzPct val="80000"/>
        <a:buFont typeface="Wingdings 3" charset="2"/>
        <a:buChar char=""/>
        <a:defRPr b="0" sz="1200" i="0" kern="1200">
          <a:solidFill>
            <a:schemeClr val="tx1">
              <a:lumMod val="75000"/>
              <a:lumOff val="25000"/>
            </a:schemeClr>
          </a:solidFill>
          <a:latin typeface="+mn-lt"/>
          <a:ea typeface="+mn-ea"/>
          <a:cs typeface="+mn-cs"/>
        </a:defRPr>
      </a:lvl8pPr>
      <a:lvl9pPr algn="l" defTabSz="457200" eaLnBrk="1" hangingPunct="1" indent="-228600" latinLnBrk="0" marL="3886200" rtl="0">
        <a:spcBef>
          <a:spcPts val="1000"/>
        </a:spcBef>
        <a:spcAft>
          <a:spcPts val="0"/>
        </a:spcAft>
        <a:buClr>
          <a:schemeClr val="accent1"/>
        </a:buClr>
        <a:buSzPct val="80000"/>
        <a:buFont typeface="Wingdings 3" charset="2"/>
        <a:buChar char=""/>
        <a:defRPr b="0" sz="1200" i="0" kern="1200">
          <a:solidFill>
            <a:schemeClr val="tx1">
              <a:lumMod val="75000"/>
              <a:lumOff val="25000"/>
            </a:schemeClr>
          </a:solidFill>
          <a:latin typeface="+mn-lt"/>
          <a:ea typeface="+mn-ea"/>
          <a:cs typeface="+mn-cs"/>
        </a:defRPr>
      </a:lvl9pPr>
    </p:bodyStyle>
    <p:otherStyle>
      <a:defPPr>
        <a:defRPr lang="en-US"/>
      </a:defPPr>
      <a:lvl1pPr algn="l" defTabSz="457200" eaLnBrk="1" hangingPunct="1" latinLnBrk="0" marL="0" rtl="0">
        <a:defRPr sz="1800" kern="1200">
          <a:solidFill>
            <a:schemeClr val="tx1"/>
          </a:solidFill>
          <a:latin typeface="+mn-lt"/>
          <a:ea typeface="+mn-ea"/>
          <a:cs typeface="+mn-cs"/>
        </a:defRPr>
      </a:lvl1pPr>
      <a:lvl2pPr algn="l" defTabSz="457200" eaLnBrk="1" hangingPunct="1" latinLnBrk="0" marL="457200" rtl="0">
        <a:defRPr sz="1800" kern="1200">
          <a:solidFill>
            <a:schemeClr val="tx1"/>
          </a:solidFill>
          <a:latin typeface="+mn-lt"/>
          <a:ea typeface="+mn-ea"/>
          <a:cs typeface="+mn-cs"/>
        </a:defRPr>
      </a:lvl2pPr>
      <a:lvl3pPr algn="l" defTabSz="457200" eaLnBrk="1" hangingPunct="1" latinLnBrk="0" marL="914400" rtl="0">
        <a:defRPr sz="1800" kern="1200">
          <a:solidFill>
            <a:schemeClr val="tx1"/>
          </a:solidFill>
          <a:latin typeface="+mn-lt"/>
          <a:ea typeface="+mn-ea"/>
          <a:cs typeface="+mn-cs"/>
        </a:defRPr>
      </a:lvl3pPr>
      <a:lvl4pPr algn="l" defTabSz="457200" eaLnBrk="1" hangingPunct="1" latinLnBrk="0" marL="1371600" rtl="0">
        <a:defRPr sz="1800" kern="1200">
          <a:solidFill>
            <a:schemeClr val="tx1"/>
          </a:solidFill>
          <a:latin typeface="+mn-lt"/>
          <a:ea typeface="+mn-ea"/>
          <a:cs typeface="+mn-cs"/>
        </a:defRPr>
      </a:lvl4pPr>
      <a:lvl5pPr algn="l" defTabSz="457200" eaLnBrk="1" hangingPunct="1" latinLnBrk="0" marL="1828800" rtl="0">
        <a:defRPr sz="1800" kern="1200">
          <a:solidFill>
            <a:schemeClr val="tx1"/>
          </a:solidFill>
          <a:latin typeface="+mn-lt"/>
          <a:ea typeface="+mn-ea"/>
          <a:cs typeface="+mn-cs"/>
        </a:defRPr>
      </a:lvl5pPr>
      <a:lvl6pPr algn="l" defTabSz="457200" eaLnBrk="1" hangingPunct="1" latinLnBrk="0" marL="2286000" rtl="0">
        <a:defRPr sz="1800" kern="1200">
          <a:solidFill>
            <a:schemeClr val="tx1"/>
          </a:solidFill>
          <a:latin typeface="+mn-lt"/>
          <a:ea typeface="+mn-ea"/>
          <a:cs typeface="+mn-cs"/>
        </a:defRPr>
      </a:lvl6pPr>
      <a:lvl7pPr algn="l" defTabSz="457200" eaLnBrk="1" hangingPunct="1" latinLnBrk="0" marL="2743200" rtl="0">
        <a:defRPr sz="1800" kern="1200">
          <a:solidFill>
            <a:schemeClr val="tx1"/>
          </a:solidFill>
          <a:latin typeface="+mn-lt"/>
          <a:ea typeface="+mn-ea"/>
          <a:cs typeface="+mn-cs"/>
        </a:defRPr>
      </a:lvl7pPr>
      <a:lvl8pPr algn="l" defTabSz="457200" eaLnBrk="1" hangingPunct="1" latinLnBrk="0" marL="3200400" rtl="0">
        <a:defRPr sz="1800" kern="1200">
          <a:solidFill>
            <a:schemeClr val="tx1"/>
          </a:solidFill>
          <a:latin typeface="+mn-lt"/>
          <a:ea typeface="+mn-ea"/>
          <a:cs typeface="+mn-cs"/>
        </a:defRPr>
      </a:lvl8pPr>
      <a:lvl9pPr algn="l" defTabSz="4572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9" name="Title 1"/>
          <p:cNvSpPr>
            <a:spLocks noGrp="1"/>
          </p:cNvSpPr>
          <p:nvPr>
            <p:ph type="ctrTitle"/>
          </p:nvPr>
        </p:nvSpPr>
        <p:spPr>
          <a:xfrm>
            <a:off x="1258864" y="4229870"/>
            <a:ext cx="8825658" cy="1915648"/>
          </a:xfrm>
        </p:spPr>
        <p:txBody>
          <a:bodyPr/>
          <a:p>
            <a:r>
              <a:rPr dirty="0" lang="en-US"/>
              <a:t/>
            </a:r>
            <a:br>
              <a:rPr dirty="0" lang="en-US"/>
            </a:br>
            <a:endParaRPr dirty="0" lang="en-US"/>
          </a:p>
        </p:txBody>
      </p:sp>
      <p:sp>
        <p:nvSpPr>
          <p:cNvPr id="1048600" name="Subtitle 2"/>
          <p:cNvSpPr>
            <a:spLocks noGrp="1"/>
          </p:cNvSpPr>
          <p:nvPr/>
        </p:nvSpPr>
        <p:spPr>
          <a:xfrm>
            <a:off x="897578" y="743783"/>
            <a:ext cx="10423602" cy="5401734"/>
          </a:xfrm>
          <a:prstGeom prst="rect"/>
        </p:spPr>
        <p:txBody>
          <a:bodyPr anchor="t" bIns="45720" lIns="91440" rIns="91440" rtlCol="0" tIns="45720" vert="horz">
            <a:normAutofit/>
          </a:bodyPr>
          <a:lstStyle>
            <a:lvl1pPr algn="r" defTabSz="457200" indent="0" marL="0">
              <a:spcBef>
                <a:spcPts val="1000"/>
              </a:spcBef>
              <a:spcAft>
                <a:spcPts val="0"/>
              </a:spcAft>
              <a:buNone/>
              <a:defRPr sz="1800" kern="1200">
                <a:solidFill>
                  <a:srgbClr val="808080"/>
                </a:solidFill>
                <a:latin typeface="+mn-lt"/>
                <a:ea typeface="+mn-ea"/>
                <a:cs typeface="+mn-cs"/>
              </a:defRPr>
            </a:lvl1pPr>
            <a:lvl2pPr algn="ctr" defTabSz="457200" indent="0" marL="457200">
              <a:spcBef>
                <a:spcPts val="1000"/>
              </a:spcBef>
              <a:spcAft>
                <a:spcPts val="0"/>
              </a:spcAft>
              <a:buNone/>
              <a:defRPr sz="1600" kern="1200">
                <a:solidFill>
                  <a:srgbClr val="898989"/>
                </a:solidFill>
                <a:latin typeface="+mn-lt"/>
                <a:ea typeface="+mn-ea"/>
                <a:cs typeface="+mn-cs"/>
              </a:defRPr>
            </a:lvl2pPr>
            <a:lvl3pPr algn="ctr" defTabSz="457200" indent="0" marL="914400">
              <a:spcBef>
                <a:spcPts val="1000"/>
              </a:spcBef>
              <a:spcAft>
                <a:spcPts val="0"/>
              </a:spcAft>
              <a:buNone/>
              <a:defRPr sz="1400" kern="1200">
                <a:solidFill>
                  <a:srgbClr val="898989"/>
                </a:solidFill>
                <a:latin typeface="+mn-lt"/>
                <a:ea typeface="+mn-ea"/>
                <a:cs typeface="+mn-cs"/>
              </a:defRPr>
            </a:lvl3pPr>
            <a:lvl4pPr algn="ctr" defTabSz="457200" indent="0" marL="1371600">
              <a:spcBef>
                <a:spcPts val="1000"/>
              </a:spcBef>
              <a:spcAft>
                <a:spcPts val="0"/>
              </a:spcAft>
              <a:buNone/>
              <a:defRPr sz="1200" kern="1200">
                <a:solidFill>
                  <a:srgbClr val="898989"/>
                </a:solidFill>
                <a:latin typeface="+mn-lt"/>
                <a:ea typeface="+mn-ea"/>
                <a:cs typeface="+mn-cs"/>
              </a:defRPr>
            </a:lvl4pPr>
            <a:lvl5pPr algn="ctr" defTabSz="457200" indent="0" marL="1828800">
              <a:spcBef>
                <a:spcPts val="1000"/>
              </a:spcBef>
              <a:spcAft>
                <a:spcPts val="0"/>
              </a:spcAft>
              <a:buNone/>
              <a:defRPr sz="1200" kern="1200">
                <a:solidFill>
                  <a:srgbClr val="898989"/>
                </a:solidFill>
                <a:latin typeface="+mn-lt"/>
                <a:ea typeface="+mn-ea"/>
                <a:cs typeface="+mn-cs"/>
              </a:defRPr>
            </a:lvl5pPr>
            <a:lvl6pPr algn="ctr" defTabSz="457200" indent="0" marL="2286000">
              <a:spcBef>
                <a:spcPts val="1000"/>
              </a:spcBef>
              <a:spcAft>
                <a:spcPts val="0"/>
              </a:spcAft>
              <a:buNone/>
              <a:defRPr sz="1200" kern="1200">
                <a:solidFill>
                  <a:srgbClr val="898989"/>
                </a:solidFill>
                <a:latin typeface="+mn-lt"/>
                <a:ea typeface="+mn-ea"/>
                <a:cs typeface="+mn-cs"/>
              </a:defRPr>
            </a:lvl6pPr>
            <a:lvl7pPr algn="ctr" defTabSz="457200" indent="0" marL="2743200">
              <a:spcBef>
                <a:spcPts val="1000"/>
              </a:spcBef>
              <a:spcAft>
                <a:spcPts val="0"/>
              </a:spcAft>
              <a:buNone/>
              <a:defRPr sz="1200" kern="1200">
                <a:solidFill>
                  <a:srgbClr val="898989"/>
                </a:solidFill>
                <a:latin typeface="+mn-lt"/>
                <a:ea typeface="+mn-ea"/>
                <a:cs typeface="+mn-cs"/>
              </a:defRPr>
            </a:lvl7pPr>
            <a:lvl8pPr algn="ctr" defTabSz="457200" indent="0" marL="3200400">
              <a:spcBef>
                <a:spcPts val="1000"/>
              </a:spcBef>
              <a:spcAft>
                <a:spcPts val="0"/>
              </a:spcAft>
              <a:buNone/>
              <a:defRPr sz="1200" kern="1200">
                <a:solidFill>
                  <a:srgbClr val="898989"/>
                </a:solidFill>
                <a:latin typeface="+mn-lt"/>
                <a:ea typeface="+mn-ea"/>
                <a:cs typeface="+mn-cs"/>
              </a:defRPr>
            </a:lvl8pPr>
            <a:lvl9pPr algn="ctr" defTabSz="457200" indent="0" marL="3657600">
              <a:spcBef>
                <a:spcPts val="1000"/>
              </a:spcBef>
              <a:spcAft>
                <a:spcPts val="0"/>
              </a:spcAft>
              <a:buNone/>
              <a:defRPr sz="1200" kern="1200">
                <a:solidFill>
                  <a:srgbClr val="898989"/>
                </a:solidFill>
                <a:latin typeface="+mn-lt"/>
                <a:ea typeface="+mn-ea"/>
                <a:cs typeface="+mn-cs"/>
              </a:defRPr>
            </a:lvl9pPr>
          </a:lstStyle>
          <a:p>
            <a:pPr algn="ctr"/>
            <a:r>
              <a:rPr altLang="en-US" b="1" dirty="0" sz="3600" lang="en-US">
                <a:solidFill>
                  <a:srgbClr val="FFFFFF"/>
                </a:solidFill>
              </a:rPr>
              <a:t>C</a:t>
            </a:r>
            <a:r>
              <a:rPr altLang="en-US" b="1" dirty="0" sz="3600" lang="en-US">
                <a:solidFill>
                  <a:srgbClr val="FFFFFF"/>
                </a:solidFill>
              </a:rPr>
              <a:t>R</a:t>
            </a:r>
            <a:r>
              <a:rPr altLang="en-US" b="1" dirty="0" sz="3600" lang="en-US">
                <a:solidFill>
                  <a:srgbClr val="FFFFFF"/>
                </a:solidFill>
              </a:rPr>
              <a:t>E</a:t>
            </a:r>
            <a:r>
              <a:rPr altLang="en-US" b="1" dirty="0" sz="3600" lang="en-US">
                <a:solidFill>
                  <a:srgbClr val="FFFFFF"/>
                </a:solidFill>
              </a:rPr>
              <a:t>A</a:t>
            </a:r>
            <a:r>
              <a:rPr altLang="en-US" b="1" dirty="0" sz="3600" lang="en-US">
                <a:solidFill>
                  <a:srgbClr val="FFFFFF"/>
                </a:solidFill>
              </a:rPr>
              <a:t>T</a:t>
            </a:r>
            <a:r>
              <a:rPr altLang="en-US" b="1" dirty="0" sz="3600" lang="en-US">
                <a:solidFill>
                  <a:srgbClr val="FFFFFF"/>
                </a:solidFill>
              </a:rPr>
              <a:t>I</a:t>
            </a:r>
            <a:r>
              <a:rPr altLang="en-US" b="1" dirty="0" sz="3600" lang="en-US">
                <a:solidFill>
                  <a:srgbClr val="FFFFFF"/>
                </a:solidFill>
              </a:rPr>
              <a:t>N</a:t>
            </a:r>
            <a:r>
              <a:rPr altLang="en-US" b="1" dirty="0" sz="3600" lang="en-US">
                <a:solidFill>
                  <a:srgbClr val="FFFFFF"/>
                </a:solidFill>
              </a:rPr>
              <a:t>G</a:t>
            </a:r>
            <a:r>
              <a:rPr altLang="en-US" b="1" dirty="0" sz="3600" lang="en-US">
                <a:solidFill>
                  <a:srgbClr val="FFFFFF"/>
                </a:solidFill>
              </a:rPr>
              <a:t> </a:t>
            </a:r>
            <a:r>
              <a:rPr altLang="en-US" b="1" dirty="0" sz="3600" lang="en-US">
                <a:solidFill>
                  <a:srgbClr val="FFFFFF"/>
                </a:solidFill>
              </a:rPr>
              <a:t>A</a:t>
            </a:r>
            <a:r>
              <a:rPr altLang="en-US" b="1" dirty="0" sz="3600" lang="en-US">
                <a:solidFill>
                  <a:srgbClr val="FFFFFF"/>
                </a:solidFill>
              </a:rPr>
              <a:t>N</a:t>
            </a:r>
            <a:r>
              <a:rPr altLang="en-US" b="1" dirty="0" sz="3600" lang="en-US">
                <a:solidFill>
                  <a:srgbClr val="FFFFFF"/>
                </a:solidFill>
              </a:rPr>
              <a:t> </a:t>
            </a:r>
            <a:r>
              <a:rPr altLang="en-US" b="1" dirty="0" sz="3600" lang="en-US">
                <a:solidFill>
                  <a:srgbClr val="FFFFFF"/>
                </a:solidFill>
              </a:rPr>
              <a:t>E</a:t>
            </a:r>
            <a:r>
              <a:rPr altLang="en-US" b="1" dirty="0" sz="3600" lang="en-US">
                <a:solidFill>
                  <a:srgbClr val="FFFFFF"/>
                </a:solidFill>
              </a:rPr>
              <a:t>N</a:t>
            </a:r>
            <a:r>
              <a:rPr altLang="en-US" b="1" dirty="0" sz="3600" lang="en-US">
                <a:solidFill>
                  <a:srgbClr val="FFFFFF"/>
                </a:solidFill>
              </a:rPr>
              <a:t>A</a:t>
            </a:r>
            <a:r>
              <a:rPr altLang="en-US" b="1" dirty="0" sz="3600" lang="en-US">
                <a:solidFill>
                  <a:srgbClr val="FFFFFF"/>
                </a:solidFill>
              </a:rPr>
              <a:t>B</a:t>
            </a:r>
            <a:r>
              <a:rPr altLang="en-US" b="1" dirty="0" sz="3600" lang="en-US">
                <a:solidFill>
                  <a:srgbClr val="FFFFFF"/>
                </a:solidFill>
              </a:rPr>
              <a:t>LING</a:t>
            </a:r>
            <a:r>
              <a:rPr altLang="en-US" b="1" dirty="0" sz="3600" lang="en-US">
                <a:solidFill>
                  <a:srgbClr val="FFFFFF"/>
                </a:solidFill>
              </a:rPr>
              <a:t> </a:t>
            </a:r>
            <a:r>
              <a:rPr altLang="en-US" b="1" dirty="0" sz="3600" lang="en-US">
                <a:solidFill>
                  <a:srgbClr val="FFFFFF"/>
                </a:solidFill>
              </a:rPr>
              <a:t>E</a:t>
            </a:r>
            <a:r>
              <a:rPr altLang="en-US" b="1" dirty="0" sz="3600" lang="en-US">
                <a:solidFill>
                  <a:srgbClr val="FFFFFF"/>
                </a:solidFill>
              </a:rPr>
              <a:t>NVIRONMENT</a:t>
            </a:r>
            <a:r>
              <a:rPr altLang="en-US" b="1" dirty="0" sz="3600" lang="en-US">
                <a:solidFill>
                  <a:srgbClr val="FFFFFF"/>
                </a:solidFill>
              </a:rPr>
              <a:t> </a:t>
            </a:r>
            <a:r>
              <a:rPr altLang="en-US" b="1" dirty="0" sz="3600" lang="en-US">
                <a:solidFill>
                  <a:srgbClr val="FFFFFF"/>
                </a:solidFill>
              </a:rPr>
              <a:t>F</a:t>
            </a:r>
            <a:r>
              <a:rPr altLang="en-US" b="1" dirty="0" sz="3600" lang="en-US">
                <a:solidFill>
                  <a:srgbClr val="FFFFFF"/>
                </a:solidFill>
              </a:rPr>
              <a:t>O</a:t>
            </a:r>
            <a:r>
              <a:rPr altLang="en-US" b="1" dirty="0" sz="3600" lang="en-US">
                <a:solidFill>
                  <a:srgbClr val="FFFFFF"/>
                </a:solidFill>
              </a:rPr>
              <a:t>R</a:t>
            </a:r>
            <a:r>
              <a:rPr altLang="en-US" b="1" dirty="0" sz="3600" lang="en-US">
                <a:solidFill>
                  <a:srgbClr val="FFFFFF"/>
                </a:solidFill>
              </a:rPr>
              <a:t> </a:t>
            </a:r>
            <a:r>
              <a:rPr altLang="en-US" b="1" dirty="0" sz="3600" lang="en-US">
                <a:solidFill>
                  <a:srgbClr val="FFFFFF"/>
                </a:solidFill>
              </a:rPr>
              <a:t>Y</a:t>
            </a:r>
            <a:r>
              <a:rPr altLang="en-US" b="1" dirty="0" sz="3600" lang="en-US">
                <a:solidFill>
                  <a:srgbClr val="FFFFFF"/>
                </a:solidFill>
              </a:rPr>
              <a:t>O</a:t>
            </a:r>
            <a:r>
              <a:rPr altLang="en-US" b="1" dirty="0" sz="3600" lang="en-US">
                <a:solidFill>
                  <a:srgbClr val="FFFFFF"/>
                </a:solidFill>
              </a:rPr>
              <a:t>U</a:t>
            </a:r>
            <a:r>
              <a:rPr altLang="en-US" b="1" dirty="0" sz="3600" lang="en-US">
                <a:solidFill>
                  <a:srgbClr val="FFFFFF"/>
                </a:solidFill>
              </a:rPr>
              <a:t>N</a:t>
            </a:r>
            <a:r>
              <a:rPr altLang="en-US" b="1" dirty="0" sz="3600" lang="en-US">
                <a:solidFill>
                  <a:srgbClr val="FFFFFF"/>
                </a:solidFill>
              </a:rPr>
              <a:t>G</a:t>
            </a:r>
            <a:r>
              <a:rPr altLang="en-US" b="1" dirty="0" sz="3600" lang="en-US">
                <a:solidFill>
                  <a:srgbClr val="FFFFFF"/>
                </a:solidFill>
              </a:rPr>
              <a:t> PERSONS</a:t>
            </a:r>
            <a:r>
              <a:rPr altLang="en-US" b="1" dirty="0" sz="3600" lang="en-US">
                <a:solidFill>
                  <a:srgbClr val="FFFFFF"/>
                </a:solidFill>
              </a:rPr>
              <a:t> WITH</a:t>
            </a:r>
            <a:r>
              <a:rPr altLang="en-US" b="1" dirty="0" sz="3600" lang="en-US">
                <a:solidFill>
                  <a:srgbClr val="FFFFFF"/>
                </a:solidFill>
              </a:rPr>
              <a:t> DISABILITIES</a:t>
            </a:r>
            <a:r>
              <a:rPr altLang="en-US" b="1" dirty="0" sz="3600" lang="en-US">
                <a:solidFill>
                  <a:srgbClr val="FFFFFF"/>
                </a:solidFill>
              </a:rPr>
              <a:t> TO</a:t>
            </a:r>
            <a:r>
              <a:rPr altLang="en-US" b="1" dirty="0" sz="3600" lang="en-US">
                <a:solidFill>
                  <a:srgbClr val="FFFFFF"/>
                </a:solidFill>
              </a:rPr>
              <a:t> ACCESS</a:t>
            </a:r>
            <a:r>
              <a:rPr altLang="en-US" b="1" dirty="0" sz="3600" lang="en-US">
                <a:solidFill>
                  <a:srgbClr val="FFFFFF"/>
                </a:solidFill>
              </a:rPr>
              <a:t> SKILLS</a:t>
            </a:r>
            <a:r>
              <a:rPr altLang="en-US" b="1" dirty="0" sz="3600" lang="en-US">
                <a:solidFill>
                  <a:srgbClr val="FFFFFF"/>
                </a:solidFill>
              </a:rPr>
              <a:t> DEVELOPMENT</a:t>
            </a:r>
            <a:r>
              <a:rPr altLang="en-US" b="1" dirty="0" sz="3600" lang="en-US">
                <a:solidFill>
                  <a:srgbClr val="FFFFFF"/>
                </a:solidFill>
              </a:rPr>
              <a:t> AND</a:t>
            </a:r>
            <a:r>
              <a:rPr altLang="en-US" b="1" dirty="0" sz="3600" lang="en-US">
                <a:solidFill>
                  <a:srgbClr val="FFFFFF"/>
                </a:solidFill>
              </a:rPr>
              <a:t> DECENT</a:t>
            </a:r>
            <a:r>
              <a:rPr altLang="en-US" b="1" dirty="0" sz="3600" lang="en-US">
                <a:solidFill>
                  <a:srgbClr val="FFFFFF"/>
                </a:solidFill>
              </a:rPr>
              <a:t> WORK</a:t>
            </a:r>
            <a:endParaRPr altLang="en-US" lang="zh-CN"/>
          </a:p>
          <a:p>
            <a:pPr algn="ctr"/>
            <a:r>
              <a:rPr altLang="en-US" b="1" dirty="0" sz="3600" lang="en-US">
                <a:solidFill>
                  <a:srgbClr val="C00000"/>
                </a:solidFill>
              </a:rPr>
              <a:t>P</a:t>
            </a:r>
            <a:r>
              <a:rPr altLang="en-US" b="1" dirty="0" sz="3600" lang="en-US">
                <a:solidFill>
                  <a:srgbClr val="C00000"/>
                </a:solidFill>
              </a:rPr>
              <a:t>R</a:t>
            </a:r>
            <a:r>
              <a:rPr altLang="en-US" b="1" dirty="0" sz="3600" lang="en-US">
                <a:solidFill>
                  <a:srgbClr val="C00000"/>
                </a:solidFill>
              </a:rPr>
              <a:t>E</a:t>
            </a:r>
            <a:r>
              <a:rPr altLang="en-US" b="1" dirty="0" sz="3600" lang="en-US">
                <a:solidFill>
                  <a:srgbClr val="C00000"/>
                </a:solidFill>
              </a:rPr>
              <a:t>S</a:t>
            </a:r>
            <a:r>
              <a:rPr altLang="en-US" b="1" dirty="0" sz="3600" lang="en-US">
                <a:solidFill>
                  <a:srgbClr val="C00000"/>
                </a:solidFill>
              </a:rPr>
              <a:t>E</a:t>
            </a:r>
            <a:r>
              <a:rPr altLang="en-US" b="1" dirty="0" sz="3600" lang="en-US">
                <a:solidFill>
                  <a:srgbClr val="C00000"/>
                </a:solidFill>
              </a:rPr>
              <a:t>N</a:t>
            </a:r>
            <a:r>
              <a:rPr altLang="en-US" b="1" dirty="0" sz="3600" lang="en-US">
                <a:solidFill>
                  <a:srgbClr val="C00000"/>
                </a:solidFill>
              </a:rPr>
              <a:t>T</a:t>
            </a:r>
            <a:r>
              <a:rPr altLang="en-US" b="1" dirty="0" sz="3600" lang="en-US">
                <a:solidFill>
                  <a:srgbClr val="C00000"/>
                </a:solidFill>
              </a:rPr>
              <a:t>E</a:t>
            </a:r>
            <a:r>
              <a:rPr altLang="en-US" b="1" dirty="0" sz="3600" lang="en-US">
                <a:solidFill>
                  <a:srgbClr val="C00000"/>
                </a:solidFill>
              </a:rPr>
              <a:t>D</a:t>
            </a:r>
            <a:endParaRPr altLang="en-US" lang="zh-CN"/>
          </a:p>
          <a:p>
            <a:pPr algn="ctr"/>
            <a:r>
              <a:rPr altLang="en-US" b="1" dirty="0" sz="3600" lang="en-US">
                <a:solidFill>
                  <a:srgbClr val="C00000"/>
                </a:solidFill>
              </a:rPr>
              <a:t>B</a:t>
            </a:r>
            <a:r>
              <a:rPr altLang="en-US" b="1" dirty="0" sz="3600" lang="en-US">
                <a:solidFill>
                  <a:srgbClr val="C00000"/>
                </a:solidFill>
              </a:rPr>
              <a:t>Y</a:t>
            </a:r>
            <a:endParaRPr altLang="en-US" lang="zh-CN"/>
          </a:p>
          <a:p>
            <a:pPr algn="ctr"/>
            <a:r>
              <a:rPr altLang="en-US" b="1" dirty="0" sz="3600" lang="en-US">
                <a:solidFill>
                  <a:srgbClr val="FFFFFF"/>
                </a:solidFill>
              </a:rPr>
              <a:t>L</a:t>
            </a:r>
            <a:r>
              <a:rPr altLang="en-US" b="1" dirty="0" sz="3600" lang="en-US">
                <a:solidFill>
                  <a:srgbClr val="FFFFFF"/>
                </a:solidFill>
              </a:rPr>
              <a:t>E</a:t>
            </a:r>
            <a:r>
              <a:rPr altLang="en-US" b="1" dirty="0" sz="3600" lang="en-US">
                <a:solidFill>
                  <a:srgbClr val="FFFFFF"/>
                </a:solidFill>
              </a:rPr>
              <a:t>K</a:t>
            </a:r>
            <a:r>
              <a:rPr altLang="en-US" b="1" dirty="0" sz="3600" lang="en-US">
                <a:solidFill>
                  <a:srgbClr val="FFFFFF"/>
                </a:solidFill>
              </a:rPr>
              <a:t>U</a:t>
            </a:r>
            <a:r>
              <a:rPr altLang="en-US" b="1" dirty="0" sz="3600" lang="en-US">
                <a:solidFill>
                  <a:srgbClr val="FFFFFF"/>
                </a:solidFill>
              </a:rPr>
              <a:t> SYLVIE</a:t>
            </a:r>
            <a:r>
              <a:rPr altLang="en-US" b="1" dirty="0" sz="3600" lang="en-US">
                <a:solidFill>
                  <a:srgbClr val="FFFFFF"/>
                </a:solidFill>
              </a:rPr>
              <a:t> </a:t>
            </a:r>
            <a:r>
              <a:rPr altLang="en-US" b="1" dirty="0" sz="3600" lang="en-US">
                <a:solidFill>
                  <a:srgbClr val="FFFFFF"/>
                </a:solidFill>
              </a:rPr>
              <a:t>N</a:t>
            </a:r>
            <a:r>
              <a:rPr altLang="en-US" b="1" dirty="0" sz="3600" lang="en-US">
                <a:solidFill>
                  <a:srgbClr val="FFFFFF"/>
                </a:solidFill>
              </a:rPr>
              <a:t>A</a:t>
            </a:r>
            <a:r>
              <a:rPr altLang="en-US" b="1" dirty="0" sz="3600" lang="en-US">
                <a:solidFill>
                  <a:srgbClr val="FFFFFF"/>
                </a:solidFill>
              </a:rPr>
              <a:t>KOU</a:t>
            </a:r>
            <a:endParaRPr altLang="en-US" lang="zh-CN"/>
          </a:p>
          <a:p>
            <a:pPr algn="ctr"/>
            <a:r>
              <a:rPr altLang="en-US" b="1" dirty="0" sz="3600" lang="en-US">
                <a:solidFill>
                  <a:srgbClr val="FFFFFF"/>
                </a:solidFill>
              </a:rPr>
              <a:t>(</a:t>
            </a:r>
            <a:r>
              <a:rPr altLang="en-US" b="1" dirty="0" sz="3600" lang="en-US">
                <a:solidFill>
                  <a:srgbClr val="FFFFFF"/>
                </a:solidFill>
              </a:rPr>
              <a:t>M</a:t>
            </a:r>
            <a:r>
              <a:rPr altLang="en-US" b="1" dirty="0" sz="3600" lang="en-US">
                <a:solidFill>
                  <a:srgbClr val="FFFFFF"/>
                </a:solidFill>
              </a:rPr>
              <a:t>E</a:t>
            </a:r>
            <a:r>
              <a:rPr altLang="en-US" b="1" dirty="0" sz="3600" lang="en-US">
                <a:solidFill>
                  <a:srgbClr val="FFFFFF"/>
                </a:solidFill>
              </a:rPr>
              <a:t>M</a:t>
            </a:r>
            <a:r>
              <a:rPr altLang="en-US" b="1" dirty="0" sz="3600" lang="en-US">
                <a:solidFill>
                  <a:srgbClr val="FFFFFF"/>
                </a:solidFill>
              </a:rPr>
              <a:t>BER</a:t>
            </a:r>
            <a:r>
              <a:rPr altLang="en-US" b="1" dirty="0" sz="3600" lang="en-US">
                <a:solidFill>
                  <a:srgbClr val="FFFFFF"/>
                </a:solidFill>
              </a:rPr>
              <a:t> </a:t>
            </a:r>
            <a:r>
              <a:rPr altLang="en-US" b="1" dirty="0" sz="3600" lang="en-US">
                <a:solidFill>
                  <a:srgbClr val="FFFFFF"/>
                </a:solidFill>
              </a:rPr>
              <a:t>O</a:t>
            </a:r>
            <a:r>
              <a:rPr altLang="en-US" b="1" dirty="0" sz="3600" lang="en-US">
                <a:solidFill>
                  <a:srgbClr val="FFFFFF"/>
                </a:solidFill>
              </a:rPr>
              <a:t>F</a:t>
            </a:r>
            <a:r>
              <a:rPr altLang="en-US" b="1" dirty="0" sz="3600" lang="en-US">
                <a:solidFill>
                  <a:srgbClr val="FFFFFF"/>
                </a:solidFill>
              </a:rPr>
              <a:t> </a:t>
            </a:r>
            <a:r>
              <a:rPr altLang="en-US" b="1" dirty="0" sz="3600" lang="en-US">
                <a:solidFill>
                  <a:srgbClr val="FFFFFF"/>
                </a:solidFill>
              </a:rPr>
              <a:t>GLOBAL </a:t>
            </a:r>
            <a:r>
              <a:rPr altLang="en-US" b="1" dirty="0" sz="3600" lang="en-US">
                <a:solidFill>
                  <a:srgbClr val="FFFFFF"/>
                </a:solidFill>
              </a:rPr>
              <a:t>NETWORK </a:t>
            </a:r>
            <a:r>
              <a:rPr altLang="en-US" b="1" dirty="0" sz="3600" lang="en-US">
                <a:solidFill>
                  <a:srgbClr val="FFFFFF"/>
                </a:solidFill>
              </a:rPr>
              <a:t>FOR YO</a:t>
            </a:r>
            <a:r>
              <a:rPr altLang="en-US" b="1" dirty="0" sz="3600" lang="en-US">
                <a:solidFill>
                  <a:srgbClr val="FFFFFF"/>
                </a:solidFill>
              </a:rPr>
              <a:t>U</a:t>
            </a:r>
            <a:r>
              <a:rPr altLang="en-US" b="1" dirty="0" sz="3600" lang="en-US">
                <a:solidFill>
                  <a:srgbClr val="FFFFFF"/>
                </a:solidFill>
              </a:rPr>
              <a:t>N</a:t>
            </a:r>
            <a:r>
              <a:rPr altLang="en-US" b="1" dirty="0" sz="3600" lang="en-US">
                <a:solidFill>
                  <a:srgbClr val="FFFFFF"/>
                </a:solidFill>
              </a:rPr>
              <a:t>G</a:t>
            </a:r>
            <a:r>
              <a:rPr altLang="en-US" b="1" dirty="0" sz="3600" lang="en-US">
                <a:solidFill>
                  <a:srgbClr val="FFFFFF"/>
                </a:solidFill>
              </a:rPr>
              <a:t> </a:t>
            </a:r>
            <a:r>
              <a:rPr altLang="en-US" b="1" dirty="0" sz="3600" lang="en-US">
                <a:solidFill>
                  <a:srgbClr val="FFFFFF"/>
                </a:solidFill>
              </a:rPr>
              <a:t>PERSONS</a:t>
            </a:r>
            <a:r>
              <a:rPr altLang="en-US" b="1" dirty="0" sz="3600" lang="en-US">
                <a:solidFill>
                  <a:srgbClr val="FFFFFF"/>
                </a:solidFill>
              </a:rPr>
              <a:t> WITH</a:t>
            </a:r>
            <a:r>
              <a:rPr altLang="en-US" b="1" dirty="0" sz="3600" lang="en-US">
                <a:solidFill>
                  <a:srgbClr val="FFFFFF"/>
                </a:solidFill>
              </a:rPr>
              <a:t> DISABILITIES</a:t>
            </a:r>
            <a:r>
              <a:rPr altLang="en-US" b="1" dirty="0" sz="3600" lang="en-US">
                <a:solidFill>
                  <a:srgbClr val="FFFFFF"/>
                </a:solidFill>
              </a:rPr>
              <a:t>)</a:t>
            </a:r>
            <a:endParaRPr altLang="en-US" lang="zh-CN"/>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med"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6" name="Title 1"/>
          <p:cNvSpPr>
            <a:spLocks noGrp="1"/>
          </p:cNvSpPr>
          <p:nvPr>
            <p:ph type="title"/>
          </p:nvPr>
        </p:nvSpPr>
        <p:spPr/>
        <p:txBody>
          <a:bodyPr/>
          <a:p>
            <a:r>
              <a:rPr b="1" dirty="0" lang="en-US"/>
              <a:t>Definition of key terms</a:t>
            </a:r>
            <a:r>
              <a:rPr dirty="0" lang="en-US"/>
              <a:t/>
            </a:r>
            <a:br>
              <a:rPr dirty="0" lang="en-US"/>
            </a:br>
            <a:endParaRPr dirty="0" lang="en-US"/>
          </a:p>
        </p:txBody>
      </p:sp>
      <p:sp>
        <p:nvSpPr>
          <p:cNvPr id="1048607" name="Content Placeholder 2"/>
          <p:cNvSpPr>
            <a:spLocks noGrp="1"/>
          </p:cNvSpPr>
          <p:nvPr>
            <p:ph idx="1"/>
          </p:nvPr>
        </p:nvSpPr>
        <p:spPr/>
        <p:txBody>
          <a:bodyPr/>
          <a:p>
            <a:pPr>
              <a:buFont typeface="Wingdings" charset="2"/>
              <a:buChar char="n"/>
            </a:pPr>
            <a:r>
              <a:t>Enabling Environment: making an environment accessible and safe for everybody </a:t>
            </a:r>
            <a:endParaRPr altLang="en-US" lang="zh-CN"/>
          </a:p>
          <a:p>
            <a:pPr>
              <a:buFont typeface="Wingdings" charset="2"/>
              <a:buChar char="n"/>
            </a:pPr>
            <a:r>
              <a:rPr altLang="en-US" lang="zh-CN"/>
              <a:t>Access:  right or opportunity to have something; way of getting somewhere.</a:t>
            </a:r>
            <a:endParaRPr altLang="en-US" lang="zh-CN"/>
          </a:p>
          <a:p>
            <a:pPr>
              <a:buFont typeface="Wingdings" charset="2"/>
              <a:buChar char="n"/>
            </a:pPr>
            <a:r>
              <a:rPr altLang="en-US" lang="zh-CN"/>
              <a:t>Skills Development: the productive capabilities acquired through all levels of learning and training, occurring in formal, non-formal, informal and on the job settings.</a:t>
            </a:r>
            <a:endParaRPr altLang="en-US" lang="zh-CN"/>
          </a:p>
          <a:p>
            <a:pPr>
              <a:buFont typeface="Wingdings" charset="2"/>
              <a:buChar char="n"/>
            </a:pPr>
            <a:r>
              <a:rPr altLang="en-US" lang="zh-CN"/>
              <a:t>Decent Work</a:t>
            </a:r>
            <a:r>
              <a:rPr altLang="en-US" lang="en-US"/>
              <a:t>:</a:t>
            </a:r>
            <a:r>
              <a:rPr altLang="en-US" lang="zh-CN"/>
              <a:t> is employment that respects the fundamental rights of the human person as well as the rights of workers in terms of conditions of work safety and remuneration, and the respect for the physical and mental integrity of the worker in the exercise of his/her employment.</a:t>
            </a:r>
            <a:endParaRPr altLang="en-US" lang="zh-CN"/>
          </a:p>
          <a:p>
            <a:pPr indent="0" marL="0">
              <a:buNone/>
            </a:pPr>
            <a:endParaRPr altLang="en-US" lang="zh-CN"/>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med"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24" name="Title 1"/>
          <p:cNvSpPr>
            <a:spLocks noGrp="1"/>
          </p:cNvSpPr>
          <p:nvPr>
            <p:ph type="title"/>
          </p:nvPr>
        </p:nvSpPr>
        <p:spPr/>
        <p:txBody>
          <a:bodyPr/>
          <a:p>
            <a:r>
              <a:rPr b="1" dirty="0" lang="en-US" smtClean="0"/>
              <a:t>INTRODUCTION</a:t>
            </a:r>
            <a:r>
              <a:rPr dirty="0" lang="en-US"/>
              <a:t/>
            </a:r>
            <a:br>
              <a:rPr dirty="0" lang="en-US"/>
            </a:br>
            <a:endParaRPr dirty="0" lang="en-US"/>
          </a:p>
        </p:txBody>
      </p:sp>
      <p:sp>
        <p:nvSpPr>
          <p:cNvPr id="1048625" name="Text Placeholder 2"/>
          <p:cNvSpPr>
            <a:spLocks noGrp="1"/>
          </p:cNvSpPr>
          <p:nvPr>
            <p:ph type="body" idx="1"/>
          </p:nvPr>
        </p:nvSpPr>
        <p:spPr>
          <a:xfrm>
            <a:off x="6439437" y="978793"/>
            <a:ext cx="5589430" cy="5486401"/>
          </a:xfrm>
        </p:spPr>
        <p:txBody>
          <a:bodyPr>
            <a:normAutofit/>
          </a:bodyPr>
          <a:p>
            <a:r>
              <a:t>Every young persons with disabilities have the right to an accessible and equal opportunities to decent work because they deserve to obtain their dream jobs. All of these are possible when disability inclusion become deliberate and intentional, when employers are skills oriented, believe in diversity and they don’t just draw conclusions base on the disabilities of the applicant. </a:t>
            </a:r>
            <a:endParaRPr altLang="en-US" lang="zh-CN"/>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26" name="Title 1"/>
          <p:cNvSpPr>
            <a:spLocks noGrp="1"/>
          </p:cNvSpPr>
          <p:nvPr>
            <p:ph type="ctrTitle"/>
          </p:nvPr>
        </p:nvSpPr>
        <p:spPr/>
        <p:txBody>
          <a:bodyPr/>
          <a:p>
            <a:r>
              <a:rPr dirty="0" lang="en-US"/>
              <a:t>Ways to Create an Enabling Environment for Young Persons with Disabilities to Access Skills Development and Decent Works</a:t>
            </a:r>
            <a:endParaRPr dirty="0" lang="en-US"/>
          </a:p>
        </p:txBody>
      </p:sp>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27" name="Content Placeholder 2"/>
          <p:cNvSpPr>
            <a:spLocks noGrp="1"/>
          </p:cNvSpPr>
          <p:nvPr>
            <p:ph idx="1"/>
          </p:nvPr>
        </p:nvSpPr>
        <p:spPr>
          <a:xfrm>
            <a:off x="1154954" y="2546542"/>
            <a:ext cx="10856890" cy="3876541"/>
          </a:xfrm>
        </p:spPr>
        <p:txBody>
          <a:bodyPr>
            <a:normAutofit/>
          </a:bodyPr>
          <a:p>
            <a:pPr indent="0" lvl="0" marL="0">
              <a:buNone/>
            </a:pPr>
            <a:r>
              <a:rPr lang="en-US"/>
              <a:t>-	Promoting disability integration by changing organisational structures to suit young persons with disabilities</a:t>
            </a:r>
            <a:r>
              <a:rPr altLang="en-US" lang="en-US"/>
              <a:t>.</a:t>
            </a:r>
            <a:endParaRPr altLang="en-US" lang="zh-CN"/>
          </a:p>
          <a:p>
            <a:pPr indent="0" lvl="0" marL="0">
              <a:buNone/>
            </a:pPr>
            <a:r>
              <a:rPr altLang="en-US" lang="en-US"/>
              <a:t>-	Employers should stop assigning young persons with disabilities to position that that they think are suitable because they think that their disabilitie do not permit them to occupy certain position or they won’t handle the work pressure.</a:t>
            </a:r>
            <a:endParaRPr altLang="en-US" lang="zh-CN"/>
          </a:p>
          <a:p>
            <a:pPr indent="0" lvl="0" marL="0">
              <a:buNone/>
            </a:pPr>
            <a:r>
              <a:rPr altLang="en-US" lang="en-US"/>
              <a:t>-	Employers must not approach disability inclusion in the workplace from a social responsibility perspective because the results won’t be visible, rather they should approach it as a value add transaction</a:t>
            </a:r>
            <a:endParaRPr altLang="en-US" lang="zh-CN"/>
          </a:p>
          <a:p>
            <a:pPr indent="0" lvl="0" marL="0">
              <a:buNone/>
            </a:pPr>
            <a:r>
              <a:rPr altLang="en-US" lang="en-US"/>
              <a:t>-	Employers should consider reasonable accommodation for young persons with disabilities, that’s his/her function and the job that he/she is going i</a:t>
            </a:r>
            <a:r>
              <a:rPr altLang="en-US" lang="en-US"/>
              <a:t>n</a:t>
            </a:r>
            <a:r>
              <a:rPr altLang="en-US" lang="en-US"/>
              <a:t> </a:t>
            </a:r>
            <a:r>
              <a:rPr altLang="en-US" lang="en-US"/>
              <a:t>and </a:t>
            </a:r>
            <a:r>
              <a:rPr altLang="en-US" lang="en-US"/>
              <a:t>they</a:t>
            </a:r>
            <a:r>
              <a:rPr altLang="en-US" lang="en-US"/>
              <a:t> </a:t>
            </a:r>
            <a:r>
              <a:rPr altLang="en-US" lang="en-US"/>
              <a:t>s</a:t>
            </a:r>
            <a:r>
              <a:rPr altLang="en-US" lang="en-US"/>
              <a:t>h</a:t>
            </a:r>
            <a:r>
              <a:rPr altLang="en-US" lang="en-US"/>
              <a:t>ould</a:t>
            </a:r>
            <a:r>
              <a:rPr altLang="en-US" lang="en-US"/>
              <a:t> </a:t>
            </a:r>
            <a:r>
              <a:rPr altLang="en-US" lang="en-US"/>
              <a:t>decide what is disabling the employees and see if they can remove or minimize the barriers. </a:t>
            </a:r>
            <a:endParaRPr altLang="en-US" lang="zh-CN"/>
          </a:p>
        </p:txBody>
      </p:sp>
    </p:spTree>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28" name="Title 1"/>
          <p:cNvSpPr>
            <a:spLocks noGrp="1"/>
          </p:cNvSpPr>
          <p:nvPr>
            <p:ph type="ctrTitle"/>
          </p:nvPr>
        </p:nvSpPr>
        <p:spPr>
          <a:xfrm>
            <a:off x="1683171" y="2090176"/>
            <a:ext cx="8825658" cy="2677648"/>
          </a:xfrm>
        </p:spPr>
        <p:txBody>
          <a:bodyPr/>
          <a:p>
            <a:r>
              <a:rPr b="1" dirty="0" lang="en-US"/>
              <a:t>Solutions to Effectively Promote Inclusion for Young Persons with Disabilities in Workplaces</a:t>
            </a:r>
            <a:endParaRPr dirty="0" lang="en-US"/>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29" name="Content Placeholder 2"/>
          <p:cNvSpPr>
            <a:spLocks noGrp="1"/>
          </p:cNvSpPr>
          <p:nvPr>
            <p:ph idx="1"/>
          </p:nvPr>
        </p:nvSpPr>
        <p:spPr>
          <a:xfrm>
            <a:off x="474372" y="2788275"/>
            <a:ext cx="11243256" cy="4069724"/>
          </a:xfrm>
        </p:spPr>
        <p:txBody>
          <a:bodyPr>
            <a:normAutofit/>
          </a:bodyPr>
          <a:p>
            <a:pPr indent="0" marL="0">
              <a:buNone/>
            </a:pPr>
            <a:r>
              <a:rPr dirty="0" lang="en-US"/>
              <a:t>-	Employers and stakeholders must accept and recognise the potential and skills that young persons with disabilities can bring in their workforce and the value of these works.</a:t>
            </a:r>
            <a:endParaRPr altLang="en-US" lang="zh-CN"/>
          </a:p>
          <a:p>
            <a:pPr indent="0" marL="0">
              <a:buNone/>
            </a:pPr>
            <a:r>
              <a:rPr dirty="0" lang="en-US"/>
              <a:t>-	Employers and stakeholders must look at disability inclusion as a competitive advantage where nobody wants to be cheated because both parties know what is expected of them.</a:t>
            </a:r>
            <a:endParaRPr altLang="en-US" lang="zh-CN"/>
          </a:p>
          <a:p>
            <a:pPr indent="0" marL="0">
              <a:buNone/>
            </a:pPr>
            <a:r>
              <a:rPr dirty="0" lang="en-US"/>
              <a:t> </a:t>
            </a:r>
            <a:r>
              <a:rPr altLang="en-US" dirty="0" lang="en-US"/>
              <a:t>-	Make accessibility built-in within organisations, because this will create an enabling environment for </a:t>
            </a:r>
            <a:r>
              <a:rPr altLang="en-US" dirty="0" lang="en-US"/>
              <a:t>y</a:t>
            </a:r>
            <a:r>
              <a:rPr altLang="en-US" dirty="0" lang="en-US"/>
              <a:t>o</a:t>
            </a:r>
            <a:r>
              <a:rPr altLang="en-US" dirty="0" lang="en-US"/>
              <a:t>u</a:t>
            </a:r>
            <a:r>
              <a:rPr altLang="en-US" dirty="0" lang="en-US"/>
              <a:t>n</a:t>
            </a:r>
            <a:r>
              <a:rPr altLang="en-US" dirty="0" lang="en-US"/>
              <a:t>g</a:t>
            </a:r>
            <a:r>
              <a:rPr altLang="en-US" dirty="0" lang="en-US"/>
              <a:t> persons</a:t>
            </a:r>
            <a:r>
              <a:rPr altLang="en-US" dirty="0" lang="en-US"/>
              <a:t> with</a:t>
            </a:r>
            <a:r>
              <a:rPr altLang="en-US" dirty="0" lang="en-US"/>
              <a:t> disabilities</a:t>
            </a:r>
            <a:r>
              <a:rPr altLang="en-US" dirty="0" lang="en-US"/>
              <a:t>. Then disabled employees won’t have to ask for everything they need</a:t>
            </a:r>
            <a:r>
              <a:rPr altLang="en-US" dirty="0" lang="en-US"/>
              <a:t>.</a:t>
            </a:r>
            <a:endParaRPr altLang="en-US" lang="zh-CN"/>
          </a:p>
          <a:p>
            <a:pPr indent="0" marL="0">
              <a:buNone/>
            </a:pPr>
            <a:r>
              <a:rPr altLang="en-US" lang="en-US"/>
              <a:t>-	Put in place practices </a:t>
            </a:r>
            <a:r>
              <a:rPr altLang="en-US" lang="en-US"/>
              <a:t> </a:t>
            </a:r>
            <a:r>
              <a:rPr altLang="en-US" lang="en-US"/>
              <a:t>t</a:t>
            </a:r>
            <a:r>
              <a:rPr altLang="en-US" lang="en-US"/>
              <a:t>h</a:t>
            </a:r>
            <a:r>
              <a:rPr altLang="en-US" lang="en-US"/>
              <a:t>a</a:t>
            </a:r>
            <a:r>
              <a:rPr altLang="en-US" lang="en-US"/>
              <a:t>t</a:t>
            </a:r>
            <a:r>
              <a:rPr altLang="en-US" lang="en-US"/>
              <a:t> </a:t>
            </a:r>
            <a:r>
              <a:rPr altLang="en-US" lang="en-US"/>
              <a:t>w</a:t>
            </a:r>
            <a:r>
              <a:rPr altLang="en-US" lang="en-US"/>
              <a:t>i</a:t>
            </a:r>
            <a:r>
              <a:rPr altLang="en-US" lang="en-US"/>
              <a:t>l</a:t>
            </a:r>
            <a:r>
              <a:rPr altLang="en-US" lang="en-US"/>
              <a:t>l</a:t>
            </a:r>
            <a:r>
              <a:rPr altLang="en-US" lang="en-US"/>
              <a:t> </a:t>
            </a:r>
            <a:r>
              <a:rPr altLang="en-US" lang="en-US"/>
              <a:t>p</a:t>
            </a:r>
            <a:r>
              <a:rPr altLang="en-US" lang="en-US"/>
              <a:t>r</a:t>
            </a:r>
            <a:r>
              <a:rPr altLang="en-US" lang="en-US"/>
              <a:t>o</a:t>
            </a:r>
            <a:r>
              <a:rPr altLang="en-US" lang="en-US"/>
              <a:t>mote</a:t>
            </a:r>
            <a:r>
              <a:rPr altLang="en-US" lang="en-US"/>
              <a:t> </a:t>
            </a:r>
            <a:r>
              <a:rPr altLang="en-US" lang="en-US"/>
              <a:t>t</a:t>
            </a:r>
            <a:r>
              <a:rPr altLang="en-US" lang="en-US"/>
              <a:t>he inclusion of employees with disabilities </a:t>
            </a:r>
            <a:r>
              <a:rPr altLang="en-US" lang="en-US"/>
              <a:t>i</a:t>
            </a:r>
            <a:r>
              <a:rPr altLang="en-US" lang="en-US"/>
              <a:t>n</a:t>
            </a:r>
            <a:r>
              <a:rPr altLang="en-US" lang="en-US"/>
              <a:t> the workplace in other for disabled employees to be productive</a:t>
            </a:r>
            <a:r>
              <a:rPr altLang="en-US" lang="en-US"/>
              <a:t>.</a:t>
            </a:r>
            <a:r>
              <a:rPr altLang="en-US" lang="en-US"/>
              <a:t> </a:t>
            </a:r>
            <a:endParaRPr altLang="en-US" lang="zh-CN"/>
          </a:p>
          <a:p>
            <a:pPr indent="0" marL="0">
              <a:buNone/>
            </a:pPr>
            <a:endParaRPr altLang="en-US" lang="zh-CN"/>
          </a:p>
        </p:txBody>
      </p:sp>
    </p:spTree>
  </p:cSld>
  <p:clrMapOvr>
    <a:masterClrMapping/>
  </p:clrMapOvr>
  <mc:AlternateContent xmlns:mc="http://schemas.openxmlformats.org/markup-compatibility/2006">
    <mc:Choice xmlns:p14="http://schemas.microsoft.com/office/powerpoint/2010/main" Requires="p14">
      <p:transition xmlns:p14="http://schemas.microsoft.com/office/powerpoint/2010/main" spd="med"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30" name="Title 1"/>
          <p:cNvSpPr>
            <a:spLocks noGrp="1"/>
          </p:cNvSpPr>
          <p:nvPr>
            <p:ph type="title"/>
          </p:nvPr>
        </p:nvSpPr>
        <p:spPr/>
        <p:txBody>
          <a:bodyPr/>
          <a:p>
            <a:r>
              <a:rPr dirty="0" lang="en-US" smtClean="0"/>
              <a:t>CONCLUSION</a:t>
            </a:r>
            <a:endParaRPr dirty="0" lang="en-US"/>
          </a:p>
        </p:txBody>
      </p:sp>
      <p:sp>
        <p:nvSpPr>
          <p:cNvPr id="1048631" name="Text Placeholder 2"/>
          <p:cNvSpPr>
            <a:spLocks noGrp="1"/>
          </p:cNvSpPr>
          <p:nvPr>
            <p:ph type="body" idx="1"/>
          </p:nvPr>
        </p:nvSpPr>
        <p:spPr>
          <a:xfrm>
            <a:off x="6632619" y="901520"/>
            <a:ext cx="5164428" cy="5409127"/>
          </a:xfrm>
        </p:spPr>
        <p:txBody>
          <a:bodyPr>
            <a:normAutofit/>
          </a:bodyPr>
          <a:p>
            <a:r>
              <a:rPr dirty="0" lang="en-US"/>
              <a:t>Though the employment rate of young persons with disabilities has dropped due to so many factors and COVID-19 been on</a:t>
            </a:r>
            <a:r>
              <a:rPr dirty="0" lang="en-US"/>
              <a:t>E</a:t>
            </a:r>
            <a:r>
              <a:rPr dirty="0" lang="en-US"/>
              <a:t> of them, employers and stakeholders need to work more on the integration of young persons with disabilities in the workplaces. Disability inclusion must be prioritised in work settings because there is beauty in including everyone regardless of their age, gender or disability, we all have something to bring at the table </a:t>
            </a:r>
            <a:r>
              <a:rPr dirty="0" lang="en-US"/>
              <a:t>A</a:t>
            </a:r>
            <a:r>
              <a:rPr dirty="0" lang="en-US"/>
              <a:t>N</a:t>
            </a:r>
            <a:r>
              <a:rPr dirty="0" lang="en-US"/>
              <a:t>D</a:t>
            </a:r>
            <a:r>
              <a:rPr dirty="0" lang="en-US"/>
              <a:t> </a:t>
            </a:r>
            <a:r>
              <a:rPr dirty="0" lang="en-US"/>
              <a:t>W</a:t>
            </a:r>
            <a:r>
              <a:rPr dirty="0" lang="en-US"/>
              <a:t>E</a:t>
            </a:r>
            <a:r>
              <a:rPr dirty="0" lang="en-US"/>
              <a:t> </a:t>
            </a:r>
            <a:r>
              <a:rPr dirty="0" lang="en-US"/>
              <a:t>SHOULD NOT</a:t>
            </a:r>
            <a:r>
              <a:rPr dirty="0" lang="en-US"/>
              <a:t> </a:t>
            </a:r>
            <a:r>
              <a:rPr dirty="0" lang="en-US"/>
              <a:t>B</a:t>
            </a:r>
            <a:r>
              <a:rPr dirty="0" lang="en-US"/>
              <a:t>E</a:t>
            </a:r>
            <a:r>
              <a:rPr dirty="0" lang="en-US"/>
              <a:t> </a:t>
            </a:r>
            <a:r>
              <a:rPr dirty="0" lang="en-US"/>
              <a:t>LEFT BEHIND</a:t>
            </a:r>
            <a:r>
              <a:rPr dirty="0" lang="en-US"/>
              <a:t> </a:t>
            </a:r>
            <a:r>
              <a:rPr dirty="0" lang="en-US"/>
              <a:t>W</a:t>
            </a:r>
            <a:r>
              <a:rPr dirty="0" lang="en-US"/>
              <a:t>H</a:t>
            </a:r>
            <a:r>
              <a:rPr dirty="0" lang="en-US"/>
              <a:t>E</a:t>
            </a:r>
            <a:r>
              <a:rPr dirty="0" lang="en-US"/>
              <a:t>N</a:t>
            </a:r>
            <a:r>
              <a:rPr dirty="0" lang="en-US"/>
              <a:t> </a:t>
            </a:r>
            <a:r>
              <a:rPr dirty="0" lang="en-US"/>
              <a:t>I</a:t>
            </a:r>
            <a:r>
              <a:rPr dirty="0" lang="en-US"/>
              <a:t>T</a:t>
            </a:r>
            <a:r>
              <a:rPr dirty="0" lang="en-US"/>
              <a:t> </a:t>
            </a:r>
            <a:r>
              <a:rPr dirty="0" lang="en-US"/>
              <a:t>C</a:t>
            </a:r>
            <a:r>
              <a:rPr dirty="0" lang="en-US"/>
              <a:t>O</a:t>
            </a:r>
            <a:r>
              <a:rPr dirty="0" lang="en-US"/>
              <a:t>M</a:t>
            </a:r>
            <a:r>
              <a:rPr dirty="0" lang="en-US"/>
              <a:t>E</a:t>
            </a:r>
            <a:r>
              <a:rPr dirty="0" lang="en-US"/>
              <a:t>S</a:t>
            </a:r>
            <a:r>
              <a:rPr dirty="0" lang="en-US"/>
              <a:t> </a:t>
            </a:r>
            <a:r>
              <a:rPr dirty="0" lang="en-US"/>
              <a:t>T</a:t>
            </a:r>
            <a:r>
              <a:rPr dirty="0" lang="en-US"/>
              <a:t>O</a:t>
            </a:r>
            <a:r>
              <a:rPr dirty="0" lang="en-US"/>
              <a:t> </a:t>
            </a:r>
            <a:r>
              <a:rPr dirty="0" lang="en-US"/>
              <a:t>J</a:t>
            </a:r>
            <a:r>
              <a:rPr dirty="0" lang="en-US"/>
              <a:t>O</a:t>
            </a:r>
            <a:r>
              <a:rPr dirty="0" lang="en-US"/>
              <a:t>B</a:t>
            </a:r>
            <a:r>
              <a:rPr dirty="0" lang="en-US"/>
              <a:t>S</a:t>
            </a:r>
            <a:r>
              <a:rPr dirty="0" lang="en-US"/>
              <a:t> </a:t>
            </a:r>
            <a:r>
              <a:rPr dirty="0" lang="en-US"/>
              <a:t>A</a:t>
            </a:r>
            <a:r>
              <a:rPr dirty="0" lang="en-US"/>
              <a:t>N</a:t>
            </a:r>
            <a:r>
              <a:rPr dirty="0" lang="en-US"/>
              <a:t>D</a:t>
            </a:r>
            <a:r>
              <a:rPr dirty="0" lang="en-US"/>
              <a:t> </a:t>
            </a:r>
            <a:r>
              <a:rPr dirty="0" lang="en-US"/>
              <a:t>S</a:t>
            </a:r>
            <a:r>
              <a:rPr dirty="0" lang="en-US"/>
              <a:t>K</a:t>
            </a:r>
            <a:r>
              <a:rPr dirty="0" lang="en-US"/>
              <a:t>I</a:t>
            </a:r>
            <a:r>
              <a:rPr dirty="0" lang="en-US"/>
              <a:t>LLS</a:t>
            </a:r>
            <a:r>
              <a:rPr dirty="0" lang="en-US"/>
              <a:t> </a:t>
            </a:r>
            <a:r>
              <a:rPr dirty="0" lang="en-US"/>
              <a:t>DEVELOPMENT</a:t>
            </a:r>
            <a:r>
              <a:rPr dirty="0" lang="en-US"/>
              <a:t>.</a:t>
            </a:r>
            <a:endParaRPr dirty="0" lang="en-US"/>
          </a:p>
        </p:txBody>
      </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32" name=""/>
          <p:cNvSpPr>
            <a:spLocks noGrp="1"/>
          </p:cNvSpPr>
          <p:nvPr>
            <p:ph type="ctrTitle"/>
          </p:nvPr>
        </p:nvSpPr>
        <p:spPr>
          <a:xfrm>
            <a:off x="3366342" y="1389686"/>
            <a:ext cx="8825658" cy="2677648"/>
          </a:xfrm>
        </p:spPr>
        <p:txBody>
          <a:bodyPr/>
          <a:p>
            <a:r>
              <a:rPr lang="en-US"/>
              <a:t>T</a:t>
            </a:r>
            <a:r>
              <a:rPr lang="en-US"/>
              <a:t>H</a:t>
            </a:r>
            <a:r>
              <a:rPr lang="en-US"/>
              <a:t>A</a:t>
            </a:r>
            <a:r>
              <a:rPr lang="en-US"/>
              <a:t>N</a:t>
            </a:r>
            <a:r>
              <a:rPr lang="en-US"/>
              <a:t>K</a:t>
            </a:r>
            <a:r>
              <a:rPr lang="en-US"/>
              <a:t> YOU</a:t>
            </a:r>
            <a:endParaRPr lang="en-CM"/>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lastClr="000000" val="windowText"/>
      </a:dk1>
      <a:lt1>
        <a:sysClr lastClr="FFFFFF" val="window"/>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r="5400000" dist="25400" rotWithShape="0">
              <a:srgbClr val="000000">
                <a:alpha val="45000"/>
              </a:srgbClr>
            </a:outerShdw>
          </a:effectLst>
        </a:effectStyle>
        <a:effectStyle>
          <a:effectLst>
            <a:outerShdw blurRad="63500" dir="5400000" dist="38100" rotWithShape="0">
              <a:srgbClr val="000000">
                <a:alpha val="60000"/>
              </a:srgbClr>
            </a:outerShdw>
          </a:effectLst>
          <a:scene3d>
            <a:camera prst="orthographicFront">
              <a:rot lat="0" lon="0" rev="0"/>
            </a:camera>
            <a:lightRig dir="tl" rig="threePt"/>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fillRect/>
          </a:stretch>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The Educational System and the Appropriation of Internet Tools during the COVID-19 Crisis</dc:title>
  <dc:creator>CJ</dc:creator>
  <cp:lastModifiedBy>CJ</cp:lastModifiedBy>
  <dcterms:created xsi:type="dcterms:W3CDTF">2021-04-21T06:48:31Z</dcterms:created>
  <dcterms:modified xsi:type="dcterms:W3CDTF">2022-12-12T16:11:10Z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f2eea5e1f35c4601b2bfdda0f7ef2a2e</vt:lpwstr>
  </property>
</Properties>
</file>